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56" r:id="rId5"/>
    <p:sldId id="259" r:id="rId6"/>
    <p:sldId id="260" r:id="rId7"/>
    <p:sldId id="262"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1B22"/>
    <a:srgbClr val="6776A7"/>
    <a:srgbClr val="F0F5FA"/>
    <a:srgbClr val="CB333B"/>
    <a:srgbClr val="CDDDEE"/>
    <a:srgbClr val="281557"/>
    <a:srgbClr val="F3F7FB"/>
    <a:srgbClr val="E9F0F7"/>
    <a:srgbClr val="CEEB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4B759C-75C9-457B-9DF4-7D51E9EF94DD}" v="7" dt="2026-10-08T23:45:09.0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2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307868-FBBD-4EE5-A093-F30B47464DE7}" type="datetimeFigureOut">
              <a:rPr lang="en-AU" smtClean="0"/>
              <a:t>9/10/2026</a:t>
            </a:fld>
            <a:endParaRPr lang="en-AU"/>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3C206F-77BF-4000-9415-E9D20A8B725B}" type="slidenum">
              <a:rPr lang="en-AU" smtClean="0"/>
              <a:t>‹#›</a:t>
            </a:fld>
            <a:endParaRPr lang="en-AU"/>
          </a:p>
        </p:txBody>
      </p:sp>
    </p:spTree>
    <p:extLst>
      <p:ext uri="{BB962C8B-B14F-4D97-AF65-F5344CB8AC3E}">
        <p14:creationId xmlns:p14="http://schemas.microsoft.com/office/powerpoint/2010/main" val="2673034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Select school or email address. </a:t>
            </a:r>
          </a:p>
        </p:txBody>
      </p:sp>
      <p:sp>
        <p:nvSpPr>
          <p:cNvPr id="4" name="Slide Number Placeholder 3"/>
          <p:cNvSpPr>
            <a:spLocks noGrp="1"/>
          </p:cNvSpPr>
          <p:nvPr>
            <p:ph type="sldNum" sz="quarter" idx="5"/>
          </p:nvPr>
        </p:nvSpPr>
        <p:spPr/>
        <p:txBody>
          <a:bodyPr/>
          <a:lstStyle/>
          <a:p>
            <a:fld id="{653C206F-77BF-4000-9415-E9D20A8B725B}" type="slidenum">
              <a:rPr lang="en-AU" smtClean="0"/>
              <a:t>2</a:t>
            </a:fld>
            <a:endParaRPr lang="en-AU"/>
          </a:p>
        </p:txBody>
      </p:sp>
    </p:spTree>
    <p:extLst>
      <p:ext uri="{BB962C8B-B14F-4D97-AF65-F5344CB8AC3E}">
        <p14:creationId xmlns:p14="http://schemas.microsoft.com/office/powerpoint/2010/main" val="247443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Don’t know their email address. Select school. </a:t>
            </a:r>
          </a:p>
        </p:txBody>
      </p:sp>
      <p:sp>
        <p:nvSpPr>
          <p:cNvPr id="4" name="Slide Number Placeholder 3"/>
          <p:cNvSpPr>
            <a:spLocks noGrp="1"/>
          </p:cNvSpPr>
          <p:nvPr>
            <p:ph type="sldNum" sz="quarter" idx="5"/>
          </p:nvPr>
        </p:nvSpPr>
        <p:spPr/>
        <p:txBody>
          <a:bodyPr/>
          <a:lstStyle/>
          <a:p>
            <a:fld id="{653C206F-77BF-4000-9415-E9D20A8B725B}" type="slidenum">
              <a:rPr lang="en-AU" smtClean="0"/>
              <a:t>4</a:t>
            </a:fld>
            <a:endParaRPr lang="en-AU"/>
          </a:p>
        </p:txBody>
      </p:sp>
    </p:spTree>
    <p:extLst>
      <p:ext uri="{BB962C8B-B14F-4D97-AF65-F5344CB8AC3E}">
        <p14:creationId xmlns:p14="http://schemas.microsoft.com/office/powerpoint/2010/main" val="2719261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EDC4DA0-02CB-4253-BA82-1099E8BC93B4}" type="datetimeFigureOut">
              <a:rPr lang="en-AU" smtClean="0"/>
              <a:t>9/10/2026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1785851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DC4DA0-02CB-4253-BA82-1099E8BC93B4}" type="datetimeFigureOut">
              <a:rPr lang="en-AU" smtClean="0"/>
              <a:t>9/10/2026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728913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DC4DA0-02CB-4253-BA82-1099E8BC93B4}" type="datetimeFigureOut">
              <a:rPr lang="en-AU" smtClean="0"/>
              <a:t>9/10/2026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614669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DC4DA0-02CB-4253-BA82-1099E8BC93B4}" type="datetimeFigureOut">
              <a:rPr lang="en-AU" smtClean="0"/>
              <a:t>9/10/2026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191466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DC4DA0-02CB-4253-BA82-1099E8BC93B4}" type="datetimeFigureOut">
              <a:rPr lang="en-AU" smtClean="0"/>
              <a:t>9/10/2026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243658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DC4DA0-02CB-4253-BA82-1099E8BC93B4}" type="datetimeFigureOut">
              <a:rPr lang="en-AU" smtClean="0"/>
              <a:t>9/10/2026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4218131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DC4DA0-02CB-4253-BA82-1099E8BC93B4}" type="datetimeFigureOut">
              <a:rPr lang="en-AU" smtClean="0"/>
              <a:t>9/10/2026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721140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EDC4DA0-02CB-4253-BA82-1099E8BC93B4}" type="datetimeFigureOut">
              <a:rPr lang="en-AU" smtClean="0"/>
              <a:t>9/10/2026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1218635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EDC4DA0-02CB-4253-BA82-1099E8BC93B4}" type="datetimeFigureOut">
              <a:rPr lang="en-AU" smtClean="0"/>
              <a:t>9/10/2026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3253742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DC4DA0-02CB-4253-BA82-1099E8BC93B4}" type="datetimeFigureOut">
              <a:rPr lang="en-AU" smtClean="0"/>
              <a:t>9/10/2026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1737231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DC4DA0-02CB-4253-BA82-1099E8BC93B4}" type="datetimeFigureOut">
              <a:rPr lang="en-AU" smtClean="0"/>
              <a:t>9/10/2026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4A3611E-C96C-4BF4-ADC3-C0327505FE33}" type="slidenum">
              <a:rPr lang="en-AU" smtClean="0"/>
              <a:t>‹#›</a:t>
            </a:fld>
            <a:endParaRPr lang="en-AU"/>
          </a:p>
        </p:txBody>
      </p:sp>
    </p:spTree>
    <p:extLst>
      <p:ext uri="{BB962C8B-B14F-4D97-AF65-F5344CB8AC3E}">
        <p14:creationId xmlns:p14="http://schemas.microsoft.com/office/powerpoint/2010/main" val="624184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2EDC4DA0-02CB-4253-BA82-1099E8BC93B4}" type="datetimeFigureOut">
              <a:rPr lang="en-AU" smtClean="0"/>
              <a:t>9/10/2026</a:t>
            </a:fld>
            <a:endParaRPr lang="en-AU"/>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AU"/>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54A3611E-C96C-4BF4-ADC3-C0327505FE33}" type="slidenum">
              <a:rPr lang="en-AU" smtClean="0"/>
              <a:t>‹#›</a:t>
            </a:fld>
            <a:endParaRPr lang="en-AU"/>
          </a:p>
        </p:txBody>
      </p:sp>
    </p:spTree>
    <p:extLst>
      <p:ext uri="{BB962C8B-B14F-4D97-AF65-F5344CB8AC3E}">
        <p14:creationId xmlns:p14="http://schemas.microsoft.com/office/powerpoint/2010/main" val="9807071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11.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0.png"/><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hyperlink" Target="http://www.campion.com.au/" TargetMode="External"/><Relationship Id="rId5" Type="http://schemas.openxmlformats.org/officeDocument/2006/relationships/image" Target="../media/image5.png"/><Relationship Id="rId1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 Id="rId1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s://campion.com.au/locations" TargetMode="External"/><Relationship Id="rId18" Type="http://schemas.openxmlformats.org/officeDocument/2006/relationships/image" Target="../media/image21.png"/><Relationship Id="rId3" Type="http://schemas.openxmlformats.org/officeDocument/2006/relationships/image" Target="../media/image4.png"/><Relationship Id="rId7" Type="http://schemas.openxmlformats.org/officeDocument/2006/relationships/image" Target="../media/image2.png"/><Relationship Id="rId12" Type="http://schemas.openxmlformats.org/officeDocument/2006/relationships/image" Target="../media/image18.png"/><Relationship Id="rId17" Type="http://schemas.openxmlformats.org/officeDocument/2006/relationships/hyperlink" Target="https://campion.com.au/guides" TargetMode="External"/><Relationship Id="rId2" Type="http://schemas.openxmlformats.org/officeDocument/2006/relationships/image" Target="../media/image3.jpeg"/><Relationship Id="rId16"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7.png"/><Relationship Id="rId5" Type="http://schemas.openxmlformats.org/officeDocument/2006/relationships/image" Target="../media/image6.png"/><Relationship Id="rId15" Type="http://schemas.openxmlformats.org/officeDocument/2006/relationships/hyperlink" Target="https://campion.com.au/support/" TargetMode="External"/><Relationship Id="rId10" Type="http://schemas.openxmlformats.org/officeDocument/2006/relationships/hyperlink" Target="mailto:help@campion.com.au" TargetMode="External"/><Relationship Id="rId19" Type="http://schemas.openxmlformats.org/officeDocument/2006/relationships/image" Target="../media/image22.png"/><Relationship Id="rId4" Type="http://schemas.openxmlformats.org/officeDocument/2006/relationships/image" Target="../media/image5.png"/><Relationship Id="rId9" Type="http://schemas.openxmlformats.org/officeDocument/2006/relationships/image" Target="../media/image16.jpeg"/><Relationship Id="rId1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23.png"/><Relationship Id="rId4" Type="http://schemas.openxmlformats.org/officeDocument/2006/relationships/image" Target="../media/image4.png"/><Relationship Id="rId9" Type="http://schemas.openxmlformats.org/officeDocument/2006/relationships/hyperlink" Target="https://campion.com.au/support-help/support-2/#Ordering_accessing_digital_produc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ECAA82-DA81-E69C-0F28-FE7E4B26C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86174" cy="9906000"/>
          </a:xfrm>
          <a:prstGeom prst="rect">
            <a:avLst/>
          </a:prstGeom>
        </p:spPr>
      </p:pic>
      <p:sp>
        <p:nvSpPr>
          <p:cNvPr id="7" name="Rectangle: Rounded Corners 6">
            <a:extLst>
              <a:ext uri="{FF2B5EF4-FFF2-40B4-BE49-F238E27FC236}">
                <a16:creationId xmlns:a16="http://schemas.microsoft.com/office/drawing/2014/main" id="{FE803885-5537-F5C3-3B2F-77AB87980AA5}"/>
              </a:ext>
            </a:extLst>
          </p:cNvPr>
          <p:cNvSpPr/>
          <p:nvPr/>
        </p:nvSpPr>
        <p:spPr>
          <a:xfrm>
            <a:off x="946629" y="2326142"/>
            <a:ext cx="4992914" cy="2515348"/>
          </a:xfrm>
          <a:prstGeom prst="roundRect">
            <a:avLst/>
          </a:prstGeom>
          <a:solidFill>
            <a:srgbClr val="CB33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id="{911B6F8D-83D8-856A-A1DB-479CCDF036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1870" y="774153"/>
            <a:ext cx="3774259" cy="938521"/>
          </a:xfrm>
          <a:prstGeom prst="rect">
            <a:avLst/>
          </a:prstGeom>
          <a:noFill/>
          <a:ln>
            <a:noFill/>
          </a:ln>
        </p:spPr>
      </p:pic>
      <p:sp>
        <p:nvSpPr>
          <p:cNvPr id="6" name="TextBox 5">
            <a:extLst>
              <a:ext uri="{FF2B5EF4-FFF2-40B4-BE49-F238E27FC236}">
                <a16:creationId xmlns:a16="http://schemas.microsoft.com/office/drawing/2014/main" id="{7AD4B9F7-9A51-D468-473A-D67FC1C704E9}"/>
              </a:ext>
            </a:extLst>
          </p:cNvPr>
          <p:cNvSpPr txBox="1"/>
          <p:nvPr/>
        </p:nvSpPr>
        <p:spPr>
          <a:xfrm>
            <a:off x="946629" y="2534960"/>
            <a:ext cx="4992914" cy="1323439"/>
          </a:xfrm>
          <a:prstGeom prst="rect">
            <a:avLst/>
          </a:prstGeom>
          <a:noFill/>
        </p:spPr>
        <p:txBody>
          <a:bodyPr wrap="square" rtlCol="0">
            <a:spAutoFit/>
          </a:bodyPr>
          <a:lstStyle/>
          <a:p>
            <a:pPr algn="ctr"/>
            <a:r>
              <a:rPr lang="en-AU" sz="4800" b="1">
                <a:solidFill>
                  <a:schemeClr val="bg1"/>
                </a:solidFill>
                <a:latin typeface="Century Gothic" panose="020B0502020202020204" pitchFamily="34" charset="0"/>
              </a:rPr>
              <a:t>2027 GUIDE</a:t>
            </a:r>
          </a:p>
          <a:p>
            <a:pPr algn="ctr"/>
            <a:r>
              <a:rPr lang="en-AU" sz="3200" b="1">
                <a:solidFill>
                  <a:schemeClr val="bg1"/>
                </a:solidFill>
                <a:latin typeface="Century Gothic" panose="020B0502020202020204" pitchFamily="34" charset="0"/>
              </a:rPr>
              <a:t>Parents &amp; Students</a:t>
            </a:r>
          </a:p>
        </p:txBody>
      </p:sp>
      <p:sp>
        <p:nvSpPr>
          <p:cNvPr id="8" name="TextBox 7">
            <a:extLst>
              <a:ext uri="{FF2B5EF4-FFF2-40B4-BE49-F238E27FC236}">
                <a16:creationId xmlns:a16="http://schemas.microsoft.com/office/drawing/2014/main" id="{E8ABBB11-412B-5CB6-372D-6F350367DEDE}"/>
              </a:ext>
            </a:extLst>
          </p:cNvPr>
          <p:cNvSpPr txBox="1"/>
          <p:nvPr/>
        </p:nvSpPr>
        <p:spPr>
          <a:xfrm>
            <a:off x="946629" y="3847683"/>
            <a:ext cx="4992914" cy="954107"/>
          </a:xfrm>
          <a:prstGeom prst="rect">
            <a:avLst/>
          </a:prstGeom>
          <a:noFill/>
        </p:spPr>
        <p:txBody>
          <a:bodyPr wrap="square" lIns="91440" tIns="45720" rIns="91440" bIns="45720" rtlCol="0" anchor="ctr" anchorCtr="0">
            <a:spAutoFit/>
          </a:bodyPr>
          <a:lstStyle/>
          <a:p>
            <a:pPr algn="ctr"/>
            <a:r>
              <a:rPr lang="en-AU" sz="2800" b="1" dirty="0">
                <a:solidFill>
                  <a:schemeClr val="bg1"/>
                </a:solidFill>
              </a:rPr>
              <a:t>St Kevin's College - Junior School</a:t>
            </a:r>
            <a:endParaRPr lang="en-US" sz="2800" dirty="0">
              <a:solidFill>
                <a:schemeClr val="bg1"/>
              </a:solidFill>
            </a:endParaRPr>
          </a:p>
        </p:txBody>
      </p:sp>
    </p:spTree>
    <p:extLst>
      <p:ext uri="{BB962C8B-B14F-4D97-AF65-F5344CB8AC3E}">
        <p14:creationId xmlns:p14="http://schemas.microsoft.com/office/powerpoint/2010/main" val="2504136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68A3E-EC8C-FCD2-FE28-ABAEFA3E1E42}"/>
            </a:ext>
          </a:extLst>
        </p:cNvPr>
        <p:cNvGrpSpPr/>
        <p:nvPr/>
      </p:nvGrpSpPr>
      <p:grpSpPr>
        <a:xfrm>
          <a:off x="0" y="0"/>
          <a:ext cx="0" cy="0"/>
          <a:chOff x="0" y="0"/>
          <a:chExt cx="0" cy="0"/>
        </a:xfrm>
      </p:grpSpPr>
      <p:sp>
        <p:nvSpPr>
          <p:cNvPr id="40" name="Rectangle: Rounded Corners 39">
            <a:extLst>
              <a:ext uri="{FF2B5EF4-FFF2-40B4-BE49-F238E27FC236}">
                <a16:creationId xmlns:a16="http://schemas.microsoft.com/office/drawing/2014/main" id="{186FFB49-C09E-4309-22C4-0FF10CF6886F}"/>
              </a:ext>
            </a:extLst>
          </p:cNvPr>
          <p:cNvSpPr/>
          <p:nvPr/>
        </p:nvSpPr>
        <p:spPr>
          <a:xfrm>
            <a:off x="190455" y="2406065"/>
            <a:ext cx="2088000" cy="2638427"/>
          </a:xfrm>
          <a:prstGeom prst="roundRect">
            <a:avLst>
              <a:gd name="adj" fmla="val 9787"/>
            </a:avLst>
          </a:prstGeom>
          <a:solidFill>
            <a:srgbClr val="F0F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descr="A close up of a logo&#10;&#10;Description automatically generated">
            <a:extLst>
              <a:ext uri="{FF2B5EF4-FFF2-40B4-BE49-F238E27FC236}">
                <a16:creationId xmlns:a16="http://schemas.microsoft.com/office/drawing/2014/main" id="{A4237E00-CF0E-47D6-5CD6-8CF5167C594D}"/>
              </a:ext>
            </a:extLst>
          </p:cNvPr>
          <p:cNvPicPr>
            <a:picLocks noChangeAspect="1"/>
          </p:cNvPicPr>
          <p:nvPr/>
        </p:nvPicPr>
        <p:blipFill>
          <a:blip r:embed="rId3">
            <a:extLst>
              <a:ext uri="{28A0092B-C50C-407E-A947-70E740481C1C}">
                <a14:useLocalDpi xmlns:a14="http://schemas.microsoft.com/office/drawing/2010/main" val="0"/>
              </a:ext>
            </a:extLst>
          </a:blip>
          <a:srcRect l="35187"/>
          <a:stretch>
            <a:fillRect/>
          </a:stretch>
        </p:blipFill>
        <p:spPr>
          <a:xfrm>
            <a:off x="3429000" y="0"/>
            <a:ext cx="3429000" cy="1590373"/>
          </a:xfrm>
          <a:prstGeom prst="rect">
            <a:avLst/>
          </a:prstGeom>
        </p:spPr>
      </p:pic>
      <p:pic>
        <p:nvPicPr>
          <p:cNvPr id="3" name="Picture 2">
            <a:extLst>
              <a:ext uri="{FF2B5EF4-FFF2-40B4-BE49-F238E27FC236}">
                <a16:creationId xmlns:a16="http://schemas.microsoft.com/office/drawing/2014/main" id="{86DE24ED-3B2A-B389-1C20-B51C19B37C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8919047"/>
            <a:ext cx="1384936" cy="986953"/>
          </a:xfrm>
          <a:prstGeom prst="rect">
            <a:avLst/>
          </a:prstGeom>
          <a:noFill/>
        </p:spPr>
      </p:pic>
      <p:pic>
        <p:nvPicPr>
          <p:cNvPr id="10" name="Picture 9">
            <a:extLst>
              <a:ext uri="{FF2B5EF4-FFF2-40B4-BE49-F238E27FC236}">
                <a16:creationId xmlns:a16="http://schemas.microsoft.com/office/drawing/2014/main" id="{9DE6605B-B18B-1041-E8EF-08310F2DC05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67422" y="9412523"/>
            <a:ext cx="1465894" cy="363220"/>
          </a:xfrm>
          <a:prstGeom prst="rect">
            <a:avLst/>
          </a:prstGeom>
          <a:noFill/>
          <a:ln>
            <a:noFill/>
          </a:ln>
        </p:spPr>
      </p:pic>
      <p:pic>
        <p:nvPicPr>
          <p:cNvPr id="12" name="Picture 11">
            <a:extLst>
              <a:ext uri="{FF2B5EF4-FFF2-40B4-BE49-F238E27FC236}">
                <a16:creationId xmlns:a16="http://schemas.microsoft.com/office/drawing/2014/main" id="{764BCCDE-F102-52C4-D0F0-094C42DC458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08028" y="9382160"/>
            <a:ext cx="1384935" cy="389890"/>
          </a:xfrm>
          <a:prstGeom prst="rect">
            <a:avLst/>
          </a:prstGeom>
          <a:noFill/>
          <a:ln>
            <a:noFill/>
          </a:ln>
        </p:spPr>
      </p:pic>
      <p:pic>
        <p:nvPicPr>
          <p:cNvPr id="13" name="Picture 12">
            <a:extLst>
              <a:ext uri="{FF2B5EF4-FFF2-40B4-BE49-F238E27FC236}">
                <a16:creationId xmlns:a16="http://schemas.microsoft.com/office/drawing/2014/main" id="{5930A866-1577-1775-B11F-4836BF244CF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60143" y="9418752"/>
            <a:ext cx="2092617" cy="353298"/>
          </a:xfrm>
          <a:prstGeom prst="rect">
            <a:avLst/>
          </a:prstGeom>
          <a:noFill/>
          <a:ln>
            <a:noFill/>
          </a:ln>
        </p:spPr>
      </p:pic>
      <p:sp>
        <p:nvSpPr>
          <p:cNvPr id="19" name="TextBox 18">
            <a:extLst>
              <a:ext uri="{FF2B5EF4-FFF2-40B4-BE49-F238E27FC236}">
                <a16:creationId xmlns:a16="http://schemas.microsoft.com/office/drawing/2014/main" id="{E8AC92B4-8EA9-AAB3-9448-1EF37A260B1A}"/>
              </a:ext>
            </a:extLst>
          </p:cNvPr>
          <p:cNvSpPr txBox="1"/>
          <p:nvPr/>
        </p:nvSpPr>
        <p:spPr>
          <a:xfrm>
            <a:off x="300630" y="1116376"/>
            <a:ext cx="3999477" cy="861774"/>
          </a:xfrm>
          <a:prstGeom prst="rect">
            <a:avLst/>
          </a:prstGeom>
          <a:noFill/>
        </p:spPr>
        <p:txBody>
          <a:bodyPr wrap="square" lIns="91440" tIns="45720" rIns="91440" bIns="45720" rtlCol="0" anchor="t">
            <a:spAutoFit/>
          </a:bodyPr>
          <a:lstStyle/>
          <a:p>
            <a:r>
              <a:rPr lang="en-AU" b="1" dirty="0">
                <a:solidFill>
                  <a:srgbClr val="281557"/>
                </a:solidFill>
                <a:latin typeface="Century Gothic"/>
              </a:rPr>
              <a:t>How To Order Online</a:t>
            </a:r>
            <a:endParaRPr lang="en-AU" sz="1600" b="1" dirty="0">
              <a:solidFill>
                <a:srgbClr val="281557"/>
              </a:solidFill>
              <a:highlight>
                <a:srgbClr val="000000"/>
              </a:highlight>
              <a:latin typeface="Century Gothic"/>
            </a:endParaRPr>
          </a:p>
          <a:p>
            <a:r>
              <a:rPr lang="en-AU" sz="1400" b="1" dirty="0"/>
              <a:t>St Kevin's College - Junior School</a:t>
            </a:r>
            <a:endParaRPr lang="en-US" sz="1400" dirty="0"/>
          </a:p>
          <a:p>
            <a:endParaRPr lang="en-AU" b="1" dirty="0">
              <a:solidFill>
                <a:srgbClr val="281557"/>
              </a:solidFill>
              <a:latin typeface="Century Gothic"/>
            </a:endParaRPr>
          </a:p>
        </p:txBody>
      </p:sp>
      <p:sp>
        <p:nvSpPr>
          <p:cNvPr id="20" name="TextBox 19">
            <a:extLst>
              <a:ext uri="{FF2B5EF4-FFF2-40B4-BE49-F238E27FC236}">
                <a16:creationId xmlns:a16="http://schemas.microsoft.com/office/drawing/2014/main" id="{EFFDDABB-8066-8250-4902-056FC61D919B}"/>
              </a:ext>
            </a:extLst>
          </p:cNvPr>
          <p:cNvSpPr txBox="1"/>
          <p:nvPr/>
        </p:nvSpPr>
        <p:spPr>
          <a:xfrm>
            <a:off x="300630" y="1660941"/>
            <a:ext cx="6226628" cy="461665"/>
          </a:xfrm>
          <a:prstGeom prst="rect">
            <a:avLst/>
          </a:prstGeom>
          <a:noFill/>
        </p:spPr>
        <p:txBody>
          <a:bodyPr wrap="square" rtlCol="0">
            <a:spAutoFit/>
          </a:bodyPr>
          <a:lstStyle/>
          <a:p>
            <a:r>
              <a:rPr lang="en-AU" sz="1200">
                <a:latin typeface="Century Gothic" panose="020B0502020202020204" pitchFamily="34" charset="0"/>
              </a:rPr>
              <a:t>Your school has partnered with Campion for learning resources. The Campion list will show you the exact items your child requires for their year at school. </a:t>
            </a:r>
          </a:p>
        </p:txBody>
      </p:sp>
      <p:pic>
        <p:nvPicPr>
          <p:cNvPr id="29" name="Picture 28">
            <a:extLst>
              <a:ext uri="{FF2B5EF4-FFF2-40B4-BE49-F238E27FC236}">
                <a16:creationId xmlns:a16="http://schemas.microsoft.com/office/drawing/2014/main" id="{7AFA9687-3E73-0052-1682-D9BFA279010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2839" y="356620"/>
            <a:ext cx="1471976" cy="366027"/>
          </a:xfrm>
          <a:prstGeom prst="rect">
            <a:avLst/>
          </a:prstGeom>
          <a:noFill/>
          <a:ln>
            <a:noFill/>
          </a:ln>
        </p:spPr>
      </p:pic>
      <p:sp>
        <p:nvSpPr>
          <p:cNvPr id="30" name="TextBox 29">
            <a:extLst>
              <a:ext uri="{FF2B5EF4-FFF2-40B4-BE49-F238E27FC236}">
                <a16:creationId xmlns:a16="http://schemas.microsoft.com/office/drawing/2014/main" id="{064EBDB2-9A92-892E-80EC-63BEA9CCD044}"/>
              </a:ext>
            </a:extLst>
          </p:cNvPr>
          <p:cNvSpPr txBox="1"/>
          <p:nvPr/>
        </p:nvSpPr>
        <p:spPr>
          <a:xfrm>
            <a:off x="5312228" y="751644"/>
            <a:ext cx="1200850" cy="523220"/>
          </a:xfrm>
          <a:prstGeom prst="rect">
            <a:avLst/>
          </a:prstGeom>
          <a:noFill/>
        </p:spPr>
        <p:txBody>
          <a:bodyPr wrap="square" rtlCol="0">
            <a:spAutoFit/>
          </a:bodyPr>
          <a:lstStyle/>
          <a:p>
            <a:pPr algn="ctr"/>
            <a:r>
              <a:rPr lang="en-AU" sz="1400" b="1">
                <a:solidFill>
                  <a:schemeClr val="bg1"/>
                </a:solidFill>
                <a:latin typeface="Century Gothic" panose="020B0502020202020204" pitchFamily="34" charset="0"/>
              </a:rPr>
              <a:t>ORDERING ONLINE</a:t>
            </a:r>
          </a:p>
        </p:txBody>
      </p:sp>
      <p:grpSp>
        <p:nvGrpSpPr>
          <p:cNvPr id="9" name="Group 8">
            <a:extLst>
              <a:ext uri="{FF2B5EF4-FFF2-40B4-BE49-F238E27FC236}">
                <a16:creationId xmlns:a16="http://schemas.microsoft.com/office/drawing/2014/main" id="{F4CCBE11-6540-80B4-CBC0-39F932944E3E}"/>
              </a:ext>
            </a:extLst>
          </p:cNvPr>
          <p:cNvGrpSpPr>
            <a:grpSpLocks noChangeAspect="1"/>
          </p:cNvGrpSpPr>
          <p:nvPr/>
        </p:nvGrpSpPr>
        <p:grpSpPr>
          <a:xfrm>
            <a:off x="320242" y="3104552"/>
            <a:ext cx="1786689" cy="1469468"/>
            <a:chOff x="635014" y="2593679"/>
            <a:chExt cx="1864815" cy="1533724"/>
          </a:xfrm>
        </p:grpSpPr>
        <p:pic>
          <p:nvPicPr>
            <p:cNvPr id="6" name="Picture 5">
              <a:extLst>
                <a:ext uri="{FF2B5EF4-FFF2-40B4-BE49-F238E27FC236}">
                  <a16:creationId xmlns:a16="http://schemas.microsoft.com/office/drawing/2014/main" id="{7320C6F1-FD4D-66D9-8372-ADB016312B10}"/>
                </a:ext>
              </a:extLst>
            </p:cNvPr>
            <p:cNvPicPr>
              <a:picLocks noChangeAspect="1"/>
            </p:cNvPicPr>
            <p:nvPr/>
          </p:nvPicPr>
          <p:blipFill>
            <a:blip r:embed="rId9"/>
            <a:stretch>
              <a:fillRect/>
            </a:stretch>
          </p:blipFill>
          <p:spPr>
            <a:xfrm>
              <a:off x="688146" y="2674948"/>
              <a:ext cx="1758552" cy="969050"/>
            </a:xfrm>
            <a:prstGeom prst="rect">
              <a:avLst/>
            </a:prstGeom>
          </p:spPr>
        </p:pic>
        <p:sp>
          <p:nvSpPr>
            <p:cNvPr id="7" name="Oval 6">
              <a:extLst>
                <a:ext uri="{FF2B5EF4-FFF2-40B4-BE49-F238E27FC236}">
                  <a16:creationId xmlns:a16="http://schemas.microsoft.com/office/drawing/2014/main" id="{0E3F67DB-5D34-9A8E-9B5C-7CEB015EF492}"/>
                </a:ext>
              </a:extLst>
            </p:cNvPr>
            <p:cNvSpPr/>
            <p:nvPr/>
          </p:nvSpPr>
          <p:spPr>
            <a:xfrm>
              <a:off x="824493" y="3447207"/>
              <a:ext cx="324576" cy="178025"/>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a:extLst>
                <a:ext uri="{FF2B5EF4-FFF2-40B4-BE49-F238E27FC236}">
                  <a16:creationId xmlns:a16="http://schemas.microsoft.com/office/drawing/2014/main" id="{CF8F278F-D5DC-4F7B-B57E-A50773E61F0A}"/>
                </a:ext>
              </a:extLst>
            </p:cNvPr>
            <p:cNvSpPr/>
            <p:nvPr/>
          </p:nvSpPr>
          <p:spPr>
            <a:xfrm>
              <a:off x="2026860" y="2648233"/>
              <a:ext cx="324576" cy="178025"/>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074" name="Picture 2" descr="Pc Computer Screen PNG Transparent Background, Free Download #39901 -  FreeIconsPNG">
              <a:extLst>
                <a:ext uri="{FF2B5EF4-FFF2-40B4-BE49-F238E27FC236}">
                  <a16:creationId xmlns:a16="http://schemas.microsoft.com/office/drawing/2014/main" id="{3C9FEEED-E932-1DF8-E6D1-8C4414673A5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5014" y="2593679"/>
              <a:ext cx="1864815" cy="1533724"/>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Rectangle: Rounded Corners 10">
            <a:extLst>
              <a:ext uri="{FF2B5EF4-FFF2-40B4-BE49-F238E27FC236}">
                <a16:creationId xmlns:a16="http://schemas.microsoft.com/office/drawing/2014/main" id="{5AD75144-7786-FC9A-3247-AB12FD0C16F9}"/>
              </a:ext>
            </a:extLst>
          </p:cNvPr>
          <p:cNvSpPr/>
          <p:nvPr/>
        </p:nvSpPr>
        <p:spPr>
          <a:xfrm>
            <a:off x="298455" y="2285736"/>
            <a:ext cx="1872000" cy="240659"/>
          </a:xfrm>
          <a:prstGeom prst="roundRect">
            <a:avLst>
              <a:gd name="adj" fmla="val 50000"/>
            </a:avLst>
          </a:prstGeom>
          <a:solidFill>
            <a:srgbClr val="6776A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a:latin typeface="Century Gothic" panose="020B0502020202020204" pitchFamily="34" charset="0"/>
              </a:rPr>
              <a:t>STEP 1</a:t>
            </a:r>
          </a:p>
        </p:txBody>
      </p:sp>
      <p:sp>
        <p:nvSpPr>
          <p:cNvPr id="15" name="TextBox 14">
            <a:extLst>
              <a:ext uri="{FF2B5EF4-FFF2-40B4-BE49-F238E27FC236}">
                <a16:creationId xmlns:a16="http://schemas.microsoft.com/office/drawing/2014/main" id="{877DC01C-50B2-43E0-668B-4F84C5B4582F}"/>
              </a:ext>
            </a:extLst>
          </p:cNvPr>
          <p:cNvSpPr txBox="1"/>
          <p:nvPr/>
        </p:nvSpPr>
        <p:spPr>
          <a:xfrm>
            <a:off x="261313" y="2585123"/>
            <a:ext cx="2240020" cy="430887"/>
          </a:xfrm>
          <a:prstGeom prst="rect">
            <a:avLst/>
          </a:prstGeom>
          <a:noFill/>
        </p:spPr>
        <p:txBody>
          <a:bodyPr wrap="square">
            <a:spAutoFit/>
          </a:bodyPr>
          <a:lstStyle/>
          <a:p>
            <a:pPr algn="l">
              <a:lnSpc>
                <a:spcPct val="100000"/>
              </a:lnSpc>
              <a:spcAft>
                <a:spcPts val="0"/>
              </a:spcAft>
            </a:pPr>
            <a:r>
              <a:rPr lang="en-AU" sz="1100" b="1" kern="100">
                <a:solidFill>
                  <a:srgbClr val="FF0000"/>
                </a:solidFill>
                <a:effectLst/>
                <a:latin typeface="Century Gothic" panose="020B0502020202020204" pitchFamily="34" charset="0"/>
                <a:ea typeface="Calibri" panose="020F0502020204030204" pitchFamily="34" charset="0"/>
                <a:cs typeface="Times New Roman" panose="02020603050405020304" pitchFamily="18" charset="0"/>
              </a:rPr>
              <a:t>Go to</a:t>
            </a:r>
            <a:r>
              <a:rPr lang="en-AU" sz="1100" b="1" kern="100">
                <a:effectLst/>
                <a:latin typeface="Century Gothic" panose="020B0502020202020204" pitchFamily="34" charset="0"/>
                <a:ea typeface="Calibri" panose="020F0502020204030204" pitchFamily="34" charset="0"/>
                <a:cs typeface="Times New Roman" panose="02020603050405020304" pitchFamily="18" charset="0"/>
              </a:rPr>
              <a:t> </a:t>
            </a:r>
            <a:r>
              <a:rPr lang="en-AU" sz="1100" b="1" u="none" strike="noStrike" kern="100">
                <a:solidFill>
                  <a:srgbClr val="CB333B"/>
                </a:solidFill>
                <a:effectLst/>
                <a:latin typeface="Century Gothic" panose="020B0502020202020204" pitchFamily="34" charset="0"/>
                <a:ea typeface="Calibri" panose="020F0502020204030204" pitchFamily="34" charset="0"/>
                <a:cs typeface="Times New Roman" panose="02020603050405020304" pitchFamily="18" charset="0"/>
                <a:hlinkClick r:id="rId11"/>
              </a:rPr>
              <a:t>campion.com.au</a:t>
            </a:r>
            <a:endParaRPr lang="en-AU" sz="1100" b="1" u="none" strike="noStrike" kern="100">
              <a:solidFill>
                <a:srgbClr val="CB333B"/>
              </a:solidFill>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0000"/>
              </a:lnSpc>
              <a:spcAft>
                <a:spcPts val="0"/>
              </a:spcAft>
            </a:pPr>
            <a:r>
              <a:rPr lang="en-AU" sz="1100" b="1" u="none" strike="noStrike" kern="100">
                <a:solidFill>
                  <a:srgbClr val="CB333B"/>
                </a:solidFill>
                <a:effectLst/>
                <a:latin typeface="Century Gothic" panose="020B0502020202020204" pitchFamily="34" charset="0"/>
                <a:ea typeface="Calibri" panose="020F0502020204030204" pitchFamily="34" charset="0"/>
                <a:cs typeface="Times New Roman" panose="02020603050405020304" pitchFamily="18" charset="0"/>
              </a:rPr>
              <a:t>Click </a:t>
            </a:r>
            <a:r>
              <a:rPr lang="en-AU" sz="1100" kern="100">
                <a:effectLst/>
                <a:latin typeface="Century Gothic" panose="020B0502020202020204" pitchFamily="34" charset="0"/>
                <a:ea typeface="Calibri" panose="020F0502020204030204" pitchFamily="34" charset="0"/>
                <a:cs typeface="Times New Roman" panose="02020603050405020304" pitchFamily="18" charset="0"/>
              </a:rPr>
              <a:t>‘Parents order here’</a:t>
            </a:r>
          </a:p>
        </p:txBody>
      </p:sp>
      <p:sp>
        <p:nvSpPr>
          <p:cNvPr id="41" name="Rectangle: Rounded Corners 40">
            <a:extLst>
              <a:ext uri="{FF2B5EF4-FFF2-40B4-BE49-F238E27FC236}">
                <a16:creationId xmlns:a16="http://schemas.microsoft.com/office/drawing/2014/main" id="{4E0086EB-B6A4-9097-910F-C1DE0CCBB131}"/>
              </a:ext>
            </a:extLst>
          </p:cNvPr>
          <p:cNvSpPr/>
          <p:nvPr/>
        </p:nvSpPr>
        <p:spPr>
          <a:xfrm>
            <a:off x="2420634" y="2406065"/>
            <a:ext cx="2088000" cy="2638427"/>
          </a:xfrm>
          <a:prstGeom prst="roundRect">
            <a:avLst>
              <a:gd name="adj" fmla="val 9787"/>
            </a:avLst>
          </a:prstGeom>
          <a:solidFill>
            <a:srgbClr val="F0F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Rectangle: Rounded Corners 46">
            <a:extLst>
              <a:ext uri="{FF2B5EF4-FFF2-40B4-BE49-F238E27FC236}">
                <a16:creationId xmlns:a16="http://schemas.microsoft.com/office/drawing/2014/main" id="{D02A6231-CFF3-2374-4A5E-B63DC2243155}"/>
              </a:ext>
            </a:extLst>
          </p:cNvPr>
          <p:cNvSpPr/>
          <p:nvPr/>
        </p:nvSpPr>
        <p:spPr>
          <a:xfrm>
            <a:off x="2528634" y="2285736"/>
            <a:ext cx="1872000" cy="240659"/>
          </a:xfrm>
          <a:prstGeom prst="roundRect">
            <a:avLst>
              <a:gd name="adj" fmla="val 50000"/>
            </a:avLst>
          </a:prstGeom>
          <a:solidFill>
            <a:srgbClr val="6776A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a:latin typeface="Century Gothic" panose="020B0502020202020204" pitchFamily="34" charset="0"/>
              </a:rPr>
              <a:t>STEP 2</a:t>
            </a:r>
          </a:p>
        </p:txBody>
      </p:sp>
      <p:sp>
        <p:nvSpPr>
          <p:cNvPr id="48" name="TextBox 47">
            <a:extLst>
              <a:ext uri="{FF2B5EF4-FFF2-40B4-BE49-F238E27FC236}">
                <a16:creationId xmlns:a16="http://schemas.microsoft.com/office/drawing/2014/main" id="{5CD9A90E-5B04-6E2D-F1A4-AB820A21C98A}"/>
              </a:ext>
            </a:extLst>
          </p:cNvPr>
          <p:cNvSpPr txBox="1"/>
          <p:nvPr/>
        </p:nvSpPr>
        <p:spPr>
          <a:xfrm>
            <a:off x="2491492" y="2585123"/>
            <a:ext cx="2088000" cy="600164"/>
          </a:xfrm>
          <a:prstGeom prst="rect">
            <a:avLst/>
          </a:prstGeom>
          <a:noFill/>
        </p:spPr>
        <p:txBody>
          <a:bodyPr wrap="square">
            <a:spAutoFit/>
          </a:bodyPr>
          <a:lstStyle/>
          <a:p>
            <a:r>
              <a:rPr lang="en-AU" sz="1100" b="1" kern="100">
                <a:solidFill>
                  <a:srgbClr val="FF0000"/>
                </a:solidFill>
                <a:latin typeface="Century Gothic" panose="020B0502020202020204" pitchFamily="34" charset="0"/>
                <a:ea typeface="Calibri" panose="020F0502020204030204" pitchFamily="34" charset="0"/>
                <a:cs typeface="Times New Roman" panose="02020603050405020304" pitchFamily="18" charset="0"/>
              </a:rPr>
              <a:t>Click </a:t>
            </a:r>
            <a:r>
              <a:rPr lang="en-AU" sz="1100" kern="100">
                <a:latin typeface="Century Gothic" panose="020B0502020202020204" pitchFamily="34" charset="0"/>
                <a:ea typeface="Calibri" panose="020F0502020204030204" pitchFamily="34" charset="0"/>
                <a:cs typeface="Times New Roman" panose="02020603050405020304" pitchFamily="18" charset="0"/>
              </a:rPr>
              <a:t>Order Now</a:t>
            </a:r>
          </a:p>
          <a:p>
            <a:r>
              <a:rPr lang="en-AU" sz="1100" b="1" kern="100">
                <a:solidFill>
                  <a:srgbClr val="FF0000"/>
                </a:solidFill>
                <a:latin typeface="Century Gothic" panose="020B0502020202020204" pitchFamily="34" charset="0"/>
                <a:ea typeface="Calibri" panose="020F0502020204030204" pitchFamily="34" charset="0"/>
                <a:cs typeface="Times New Roman" panose="02020603050405020304" pitchFamily="18" charset="0"/>
              </a:rPr>
              <a:t>Type</a:t>
            </a:r>
            <a:r>
              <a:rPr lang="en-AU" sz="1100" kern="100">
                <a:latin typeface="Century Gothic" panose="020B0502020202020204" pitchFamily="34" charset="0"/>
                <a:ea typeface="Calibri" panose="020F0502020204030204" pitchFamily="34" charset="0"/>
                <a:cs typeface="Times New Roman" panose="02020603050405020304" pitchFamily="18" charset="0"/>
              </a:rPr>
              <a:t> your email or mobile to get a code to login </a:t>
            </a:r>
          </a:p>
        </p:txBody>
      </p:sp>
      <p:pic>
        <p:nvPicPr>
          <p:cNvPr id="38" name="Picture 37">
            <a:extLst>
              <a:ext uri="{FF2B5EF4-FFF2-40B4-BE49-F238E27FC236}">
                <a16:creationId xmlns:a16="http://schemas.microsoft.com/office/drawing/2014/main" id="{72328523-EE78-4084-EE45-083AEB364D49}"/>
              </a:ext>
            </a:extLst>
          </p:cNvPr>
          <p:cNvPicPr>
            <a:picLocks noChangeAspect="1"/>
          </p:cNvPicPr>
          <p:nvPr/>
        </p:nvPicPr>
        <p:blipFill>
          <a:blip r:embed="rId12"/>
          <a:srcRect l="7086" t="5459" r="3803" b="6292"/>
          <a:stretch>
            <a:fillRect/>
          </a:stretch>
        </p:blipFill>
        <p:spPr>
          <a:xfrm>
            <a:off x="2565269" y="3227733"/>
            <a:ext cx="1831504" cy="647877"/>
          </a:xfrm>
          <a:prstGeom prst="roundRect">
            <a:avLst/>
          </a:prstGeom>
        </p:spPr>
      </p:pic>
      <p:sp>
        <p:nvSpPr>
          <p:cNvPr id="49" name="Oval 48">
            <a:extLst>
              <a:ext uri="{FF2B5EF4-FFF2-40B4-BE49-F238E27FC236}">
                <a16:creationId xmlns:a16="http://schemas.microsoft.com/office/drawing/2014/main" id="{252CE3C5-06CD-B868-A35C-9524971BE351}"/>
              </a:ext>
            </a:extLst>
          </p:cNvPr>
          <p:cNvSpPr/>
          <p:nvPr/>
        </p:nvSpPr>
        <p:spPr>
          <a:xfrm>
            <a:off x="2649740" y="3672689"/>
            <a:ext cx="310978" cy="170567"/>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51" name="Straight Arrow Connector 50">
            <a:extLst>
              <a:ext uri="{FF2B5EF4-FFF2-40B4-BE49-F238E27FC236}">
                <a16:creationId xmlns:a16="http://schemas.microsoft.com/office/drawing/2014/main" id="{9F9A4881-7988-578E-B798-DAB3D23AB73F}"/>
              </a:ext>
            </a:extLst>
          </p:cNvPr>
          <p:cNvCxnSpPr/>
          <p:nvPr/>
        </p:nvCxnSpPr>
        <p:spPr>
          <a:xfrm>
            <a:off x="3460773" y="3902699"/>
            <a:ext cx="0" cy="210921"/>
          </a:xfrm>
          <a:prstGeom prst="straightConnector1">
            <a:avLst/>
          </a:prstGeom>
          <a:ln>
            <a:solidFill>
              <a:srgbClr val="281557"/>
            </a:solidFill>
            <a:tailEnd type="triangle"/>
          </a:ln>
        </p:spPr>
        <p:style>
          <a:lnRef idx="2">
            <a:schemeClr val="accent1"/>
          </a:lnRef>
          <a:fillRef idx="0">
            <a:schemeClr val="accent1"/>
          </a:fillRef>
          <a:effectRef idx="1">
            <a:schemeClr val="accent1"/>
          </a:effectRef>
          <a:fontRef idx="minor">
            <a:schemeClr val="tx1"/>
          </a:fontRef>
        </p:style>
      </p:cxnSp>
      <p:pic>
        <p:nvPicPr>
          <p:cNvPr id="53" name="Picture 52">
            <a:extLst>
              <a:ext uri="{FF2B5EF4-FFF2-40B4-BE49-F238E27FC236}">
                <a16:creationId xmlns:a16="http://schemas.microsoft.com/office/drawing/2014/main" id="{26FF5939-D0B7-5CF8-BF25-8EAD75BE4DBF}"/>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contrast="40000"/>
                    </a14:imgEffect>
                  </a14:imgLayer>
                </a14:imgProps>
              </a:ext>
            </a:extLst>
          </a:blip>
          <a:stretch>
            <a:fillRect/>
          </a:stretch>
        </p:blipFill>
        <p:spPr>
          <a:xfrm>
            <a:off x="2894239" y="4144818"/>
            <a:ext cx="1133068" cy="822638"/>
          </a:xfrm>
          <a:prstGeom prst="roundRect">
            <a:avLst/>
          </a:prstGeom>
        </p:spPr>
      </p:pic>
      <p:sp>
        <p:nvSpPr>
          <p:cNvPr id="54" name="Oval 53">
            <a:extLst>
              <a:ext uri="{FF2B5EF4-FFF2-40B4-BE49-F238E27FC236}">
                <a16:creationId xmlns:a16="http://schemas.microsoft.com/office/drawing/2014/main" id="{052DF0AE-50B8-9DA5-1645-5D3FF90C0DB5}"/>
              </a:ext>
            </a:extLst>
          </p:cNvPr>
          <p:cNvSpPr/>
          <p:nvPr/>
        </p:nvSpPr>
        <p:spPr>
          <a:xfrm>
            <a:off x="2894239" y="4523976"/>
            <a:ext cx="566534" cy="171504"/>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5" name="Rectangle: Rounded Corners 54">
            <a:extLst>
              <a:ext uri="{FF2B5EF4-FFF2-40B4-BE49-F238E27FC236}">
                <a16:creationId xmlns:a16="http://schemas.microsoft.com/office/drawing/2014/main" id="{B3EADC3E-A575-C9D5-3AB1-AD88599D88B9}"/>
              </a:ext>
            </a:extLst>
          </p:cNvPr>
          <p:cNvSpPr/>
          <p:nvPr/>
        </p:nvSpPr>
        <p:spPr>
          <a:xfrm>
            <a:off x="4607057" y="2406065"/>
            <a:ext cx="2088000" cy="2638427"/>
          </a:xfrm>
          <a:prstGeom prst="roundRect">
            <a:avLst>
              <a:gd name="adj" fmla="val 9787"/>
            </a:avLst>
          </a:prstGeom>
          <a:solidFill>
            <a:srgbClr val="F0F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6" name="Rectangle: Rounded Corners 55">
            <a:extLst>
              <a:ext uri="{FF2B5EF4-FFF2-40B4-BE49-F238E27FC236}">
                <a16:creationId xmlns:a16="http://schemas.microsoft.com/office/drawing/2014/main" id="{1CF4E17E-8D5B-12EF-5D15-4C70B9AFD0B3}"/>
              </a:ext>
            </a:extLst>
          </p:cNvPr>
          <p:cNvSpPr/>
          <p:nvPr/>
        </p:nvSpPr>
        <p:spPr>
          <a:xfrm>
            <a:off x="4715057" y="2285736"/>
            <a:ext cx="1872000" cy="240659"/>
          </a:xfrm>
          <a:prstGeom prst="roundRect">
            <a:avLst>
              <a:gd name="adj" fmla="val 50000"/>
            </a:avLst>
          </a:prstGeom>
          <a:solidFill>
            <a:srgbClr val="6776A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a:latin typeface="Century Gothic" panose="020B0502020202020204" pitchFamily="34" charset="0"/>
              </a:rPr>
              <a:t>STEP 3</a:t>
            </a:r>
          </a:p>
        </p:txBody>
      </p:sp>
      <p:sp>
        <p:nvSpPr>
          <p:cNvPr id="57" name="TextBox 56">
            <a:extLst>
              <a:ext uri="{FF2B5EF4-FFF2-40B4-BE49-F238E27FC236}">
                <a16:creationId xmlns:a16="http://schemas.microsoft.com/office/drawing/2014/main" id="{1506D06F-71AF-977C-F428-F5E3E9D620A3}"/>
              </a:ext>
            </a:extLst>
          </p:cNvPr>
          <p:cNvSpPr txBox="1"/>
          <p:nvPr/>
        </p:nvSpPr>
        <p:spPr>
          <a:xfrm>
            <a:off x="4677915" y="2585123"/>
            <a:ext cx="2088000" cy="1184940"/>
          </a:xfrm>
          <a:prstGeom prst="rect">
            <a:avLst/>
          </a:prstGeom>
          <a:noFill/>
        </p:spPr>
        <p:txBody>
          <a:bodyPr wrap="square">
            <a:spAutoFit/>
          </a:bodyPr>
          <a:lstStyle/>
          <a:p>
            <a:r>
              <a:rPr lang="en-AU" sz="1100" b="1" kern="100">
                <a:solidFill>
                  <a:srgbClr val="FF0000"/>
                </a:solidFill>
                <a:latin typeface="Century Gothic" panose="020B0502020202020204" pitchFamily="34" charset="0"/>
                <a:ea typeface="Calibri" panose="020F0502020204030204" pitchFamily="34" charset="0"/>
                <a:cs typeface="Times New Roman" panose="02020603050405020304" pitchFamily="18" charset="0"/>
              </a:rPr>
              <a:t>Add </a:t>
            </a:r>
            <a:r>
              <a:rPr lang="en-AU" sz="1100" kern="100">
                <a:latin typeface="Century Gothic" panose="020B0502020202020204" pitchFamily="34" charset="0"/>
                <a:ea typeface="Calibri" panose="020F0502020204030204" pitchFamily="34" charset="0"/>
                <a:cs typeface="Times New Roman" panose="02020603050405020304" pitchFamily="18" charset="0"/>
              </a:rPr>
              <a:t>your child’s school email </a:t>
            </a:r>
            <a:r>
              <a:rPr lang="en-AU" sz="1100" b="1" kern="100">
                <a:latin typeface="Century Gothic" panose="020B0502020202020204" pitchFamily="34" charset="0"/>
                <a:ea typeface="Calibri" panose="020F0502020204030204" pitchFamily="34" charset="0"/>
                <a:cs typeface="Times New Roman" panose="02020603050405020304" pitchFamily="18" charset="0"/>
              </a:rPr>
              <a:t>or</a:t>
            </a:r>
            <a:r>
              <a:rPr lang="en-AU" sz="1100" kern="100">
                <a:latin typeface="Century Gothic" panose="020B0502020202020204" pitchFamily="34" charset="0"/>
                <a:ea typeface="Calibri" panose="020F0502020204030204" pitchFamily="34" charset="0"/>
                <a:cs typeface="Times New Roman" panose="02020603050405020304" pitchFamily="18" charset="0"/>
              </a:rPr>
              <a:t> search for their school if you don’t have their email</a:t>
            </a:r>
          </a:p>
          <a:p>
            <a:r>
              <a:rPr lang="en-AU" sz="900" i="1" kern="100">
                <a:latin typeface="Century Gothic" panose="020B0502020202020204" pitchFamily="34" charset="0"/>
                <a:ea typeface="Calibri" panose="020F0502020204030204" pitchFamily="34" charset="0"/>
                <a:cs typeface="Times New Roman" panose="02020603050405020304" pitchFamily="18" charset="0"/>
              </a:rPr>
              <a:t>If your child is already registered with Campion, this step will be skipped – go to step 5.</a:t>
            </a:r>
          </a:p>
        </p:txBody>
      </p:sp>
      <p:sp>
        <p:nvSpPr>
          <p:cNvPr id="63" name="Rectangle: Rounded Corners 62">
            <a:extLst>
              <a:ext uri="{FF2B5EF4-FFF2-40B4-BE49-F238E27FC236}">
                <a16:creationId xmlns:a16="http://schemas.microsoft.com/office/drawing/2014/main" id="{70980587-411E-FA9C-C247-1399868FC30E}"/>
              </a:ext>
            </a:extLst>
          </p:cNvPr>
          <p:cNvSpPr/>
          <p:nvPr/>
        </p:nvSpPr>
        <p:spPr>
          <a:xfrm>
            <a:off x="190455" y="5413720"/>
            <a:ext cx="2088000" cy="2638427"/>
          </a:xfrm>
          <a:prstGeom prst="roundRect">
            <a:avLst>
              <a:gd name="adj" fmla="val 9787"/>
            </a:avLst>
          </a:prstGeom>
          <a:solidFill>
            <a:srgbClr val="F0F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78" name="Rectangle: Rounded Corners 3077">
            <a:extLst>
              <a:ext uri="{FF2B5EF4-FFF2-40B4-BE49-F238E27FC236}">
                <a16:creationId xmlns:a16="http://schemas.microsoft.com/office/drawing/2014/main" id="{6D7F07CC-9A65-C14C-8239-AB2C5685FE47}"/>
              </a:ext>
            </a:extLst>
          </p:cNvPr>
          <p:cNvSpPr/>
          <p:nvPr/>
        </p:nvSpPr>
        <p:spPr>
          <a:xfrm>
            <a:off x="298455" y="5293391"/>
            <a:ext cx="1872000" cy="240659"/>
          </a:xfrm>
          <a:prstGeom prst="roundRect">
            <a:avLst>
              <a:gd name="adj" fmla="val 50000"/>
            </a:avLst>
          </a:prstGeom>
          <a:solidFill>
            <a:srgbClr val="6776A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a:latin typeface="Century Gothic" panose="020B0502020202020204" pitchFamily="34" charset="0"/>
              </a:rPr>
              <a:t>STEP 4</a:t>
            </a:r>
          </a:p>
        </p:txBody>
      </p:sp>
      <p:sp>
        <p:nvSpPr>
          <p:cNvPr id="3079" name="TextBox 3078">
            <a:extLst>
              <a:ext uri="{FF2B5EF4-FFF2-40B4-BE49-F238E27FC236}">
                <a16:creationId xmlns:a16="http://schemas.microsoft.com/office/drawing/2014/main" id="{CCBB2A07-18E5-937B-BFD8-B5C3E90D1C6B}"/>
              </a:ext>
            </a:extLst>
          </p:cNvPr>
          <p:cNvSpPr txBox="1"/>
          <p:nvPr/>
        </p:nvSpPr>
        <p:spPr>
          <a:xfrm>
            <a:off x="219482" y="5592778"/>
            <a:ext cx="2058974" cy="1492716"/>
          </a:xfrm>
          <a:prstGeom prst="rect">
            <a:avLst/>
          </a:prstGeom>
          <a:noFill/>
        </p:spPr>
        <p:txBody>
          <a:bodyPr wrap="square" lIns="91440" tIns="45720" rIns="91440" bIns="45720" anchor="t">
            <a:spAutoFit/>
          </a:bodyPr>
          <a:lstStyle/>
          <a:p>
            <a:r>
              <a:rPr lang="en-AU" sz="1100" b="1" kern="100" dirty="0">
                <a:solidFill>
                  <a:srgbClr val="FF0000"/>
                </a:solidFill>
                <a:effectLst/>
                <a:latin typeface="Century Gothic"/>
                <a:ea typeface="Calibri"/>
                <a:cs typeface="Times New Roman"/>
              </a:rPr>
              <a:t>Add </a:t>
            </a:r>
            <a:r>
              <a:rPr lang="en-AU" sz="1100" kern="100" dirty="0">
                <a:latin typeface="Century Gothic"/>
                <a:ea typeface="Calibri"/>
                <a:cs typeface="Times New Roman"/>
              </a:rPr>
              <a:t>your child’s details. If you don’t know their school email address, don’t worry – you can leave that blank.</a:t>
            </a:r>
            <a:r>
              <a:rPr lang="en-AU" sz="1100" kern="100" dirty="0">
                <a:solidFill>
                  <a:srgbClr val="FF0000"/>
                </a:solidFill>
                <a:effectLst/>
                <a:latin typeface="Century Gothic"/>
                <a:ea typeface="Calibri"/>
                <a:cs typeface="Times New Roman"/>
              </a:rPr>
              <a:t> </a:t>
            </a:r>
          </a:p>
          <a:p>
            <a:r>
              <a:rPr lang="en-AU" sz="1100" b="1" kern="100" dirty="0">
                <a:solidFill>
                  <a:srgbClr val="FF0000"/>
                </a:solidFill>
                <a:latin typeface="Century Gothic"/>
                <a:ea typeface="Calibri"/>
                <a:cs typeface="Times New Roman"/>
              </a:rPr>
              <a:t>Add </a:t>
            </a:r>
            <a:r>
              <a:rPr lang="en-AU" sz="1100" kern="100" dirty="0">
                <a:latin typeface="Century Gothic"/>
                <a:ea typeface="Calibri"/>
                <a:cs typeface="Times New Roman"/>
              </a:rPr>
              <a:t>the unique Resource List Code </a:t>
            </a:r>
            <a:r>
              <a:rPr lang="en-AU" sz="1400" b="1" dirty="0"/>
              <a:t>TD7P</a:t>
            </a:r>
            <a:r>
              <a:rPr lang="en-AU" sz="1100" kern="100" dirty="0">
                <a:latin typeface="Century Gothic"/>
                <a:ea typeface="Calibri"/>
                <a:cs typeface="Times New Roman"/>
              </a:rPr>
              <a:t>to bring up their list</a:t>
            </a:r>
          </a:p>
          <a:p>
            <a:endParaRPr lang="en-AU" sz="1100" kern="100"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3080" name="Rectangle: Rounded Corners 3079">
            <a:extLst>
              <a:ext uri="{FF2B5EF4-FFF2-40B4-BE49-F238E27FC236}">
                <a16:creationId xmlns:a16="http://schemas.microsoft.com/office/drawing/2014/main" id="{05358EEF-590E-BDB4-F138-6E2DF7C974C2}"/>
              </a:ext>
            </a:extLst>
          </p:cNvPr>
          <p:cNvSpPr/>
          <p:nvPr/>
        </p:nvSpPr>
        <p:spPr>
          <a:xfrm>
            <a:off x="2420634" y="5413720"/>
            <a:ext cx="2088000" cy="2638427"/>
          </a:xfrm>
          <a:prstGeom prst="roundRect">
            <a:avLst>
              <a:gd name="adj" fmla="val 9787"/>
            </a:avLst>
          </a:prstGeom>
          <a:solidFill>
            <a:srgbClr val="F0F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81" name="Rectangle: Rounded Corners 3080">
            <a:extLst>
              <a:ext uri="{FF2B5EF4-FFF2-40B4-BE49-F238E27FC236}">
                <a16:creationId xmlns:a16="http://schemas.microsoft.com/office/drawing/2014/main" id="{E81B673C-A1E4-968D-1775-AB500E38B317}"/>
              </a:ext>
            </a:extLst>
          </p:cNvPr>
          <p:cNvSpPr/>
          <p:nvPr/>
        </p:nvSpPr>
        <p:spPr>
          <a:xfrm>
            <a:off x="2528634" y="5293391"/>
            <a:ext cx="1872000" cy="240659"/>
          </a:xfrm>
          <a:prstGeom prst="roundRect">
            <a:avLst>
              <a:gd name="adj" fmla="val 50000"/>
            </a:avLst>
          </a:prstGeom>
          <a:solidFill>
            <a:srgbClr val="6776A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a:latin typeface="Century Gothic" panose="020B0502020202020204" pitchFamily="34" charset="0"/>
              </a:rPr>
              <a:t>STEP 5</a:t>
            </a:r>
          </a:p>
        </p:txBody>
      </p:sp>
      <p:sp>
        <p:nvSpPr>
          <p:cNvPr id="3082" name="TextBox 3081">
            <a:extLst>
              <a:ext uri="{FF2B5EF4-FFF2-40B4-BE49-F238E27FC236}">
                <a16:creationId xmlns:a16="http://schemas.microsoft.com/office/drawing/2014/main" id="{72D3734E-3471-96C6-D411-E447CBB892EB}"/>
              </a:ext>
            </a:extLst>
          </p:cNvPr>
          <p:cNvSpPr txBox="1"/>
          <p:nvPr/>
        </p:nvSpPr>
        <p:spPr>
          <a:xfrm>
            <a:off x="2491492" y="5592778"/>
            <a:ext cx="2001471" cy="769441"/>
          </a:xfrm>
          <a:prstGeom prst="rect">
            <a:avLst/>
          </a:prstGeom>
          <a:noFill/>
        </p:spPr>
        <p:txBody>
          <a:bodyPr wrap="square">
            <a:spAutoFit/>
          </a:bodyPr>
          <a:lstStyle/>
          <a:p>
            <a:r>
              <a:rPr lang="en-AU" sz="1100" b="1" kern="100">
                <a:solidFill>
                  <a:srgbClr val="FF0000"/>
                </a:solidFill>
                <a:latin typeface="Century Gothic" panose="020B0502020202020204" pitchFamily="34" charset="0"/>
                <a:ea typeface="Calibri" panose="020F0502020204030204" pitchFamily="34" charset="0"/>
                <a:cs typeface="Times New Roman" panose="02020603050405020304" pitchFamily="18" charset="0"/>
              </a:rPr>
              <a:t>Select </a:t>
            </a:r>
            <a:r>
              <a:rPr lang="en-AU" sz="1100" kern="100">
                <a:latin typeface="Century Gothic" panose="020B0502020202020204" pitchFamily="34" charset="0"/>
                <a:ea typeface="Calibri" panose="020F0502020204030204" pitchFamily="34" charset="0"/>
                <a:cs typeface="Times New Roman" panose="02020603050405020304" pitchFamily="18" charset="0"/>
              </a:rPr>
              <a:t>the resources from the drop-down lists and click through to finalise your cart.</a:t>
            </a:r>
          </a:p>
        </p:txBody>
      </p:sp>
      <p:sp>
        <p:nvSpPr>
          <p:cNvPr id="3088" name="Rectangle: Rounded Corners 3087">
            <a:extLst>
              <a:ext uri="{FF2B5EF4-FFF2-40B4-BE49-F238E27FC236}">
                <a16:creationId xmlns:a16="http://schemas.microsoft.com/office/drawing/2014/main" id="{C2E1CCE7-AF09-4A51-6D45-27E49D010547}"/>
              </a:ext>
            </a:extLst>
          </p:cNvPr>
          <p:cNvSpPr/>
          <p:nvPr/>
        </p:nvSpPr>
        <p:spPr>
          <a:xfrm>
            <a:off x="4607057" y="5413720"/>
            <a:ext cx="2088000" cy="2638427"/>
          </a:xfrm>
          <a:prstGeom prst="roundRect">
            <a:avLst>
              <a:gd name="adj" fmla="val 9787"/>
            </a:avLst>
          </a:prstGeom>
          <a:solidFill>
            <a:srgbClr val="F0F5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89" name="Rectangle: Rounded Corners 3088">
            <a:extLst>
              <a:ext uri="{FF2B5EF4-FFF2-40B4-BE49-F238E27FC236}">
                <a16:creationId xmlns:a16="http://schemas.microsoft.com/office/drawing/2014/main" id="{E3A6420D-97A7-CB53-5066-8BDF552AA05B}"/>
              </a:ext>
            </a:extLst>
          </p:cNvPr>
          <p:cNvSpPr/>
          <p:nvPr/>
        </p:nvSpPr>
        <p:spPr>
          <a:xfrm>
            <a:off x="4715057" y="5293391"/>
            <a:ext cx="1872000" cy="240659"/>
          </a:xfrm>
          <a:prstGeom prst="roundRect">
            <a:avLst>
              <a:gd name="adj" fmla="val 50000"/>
            </a:avLst>
          </a:prstGeom>
          <a:solidFill>
            <a:srgbClr val="6776A7"/>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AU" sz="1400" b="1">
                <a:latin typeface="Century Gothic" panose="020B0502020202020204" pitchFamily="34" charset="0"/>
              </a:rPr>
              <a:t>STEP 6</a:t>
            </a:r>
          </a:p>
        </p:txBody>
      </p:sp>
      <p:sp>
        <p:nvSpPr>
          <p:cNvPr id="3090" name="TextBox 3089">
            <a:extLst>
              <a:ext uri="{FF2B5EF4-FFF2-40B4-BE49-F238E27FC236}">
                <a16:creationId xmlns:a16="http://schemas.microsoft.com/office/drawing/2014/main" id="{1805839E-9D61-F19B-C2D5-D1F74662C0D6}"/>
              </a:ext>
            </a:extLst>
          </p:cNvPr>
          <p:cNvSpPr txBox="1"/>
          <p:nvPr/>
        </p:nvSpPr>
        <p:spPr>
          <a:xfrm>
            <a:off x="4622815" y="5542638"/>
            <a:ext cx="2203348" cy="2462213"/>
          </a:xfrm>
          <a:prstGeom prst="rect">
            <a:avLst/>
          </a:prstGeom>
          <a:noFill/>
        </p:spPr>
        <p:txBody>
          <a:bodyPr wrap="square" lIns="91440" tIns="45720" rIns="91440" bIns="45720" anchor="t">
            <a:spAutoFit/>
          </a:bodyPr>
          <a:lstStyle/>
          <a:p>
            <a:r>
              <a:rPr lang="en-AU" sz="1100" b="1" dirty="0">
                <a:solidFill>
                  <a:srgbClr val="FF0000"/>
                </a:solidFill>
                <a:latin typeface="Century Gothic"/>
                <a:ea typeface="Calibri"/>
                <a:cs typeface="Times New Roman"/>
              </a:rPr>
              <a:t>Select</a:t>
            </a:r>
            <a:r>
              <a:rPr lang="en-AU" sz="1100" dirty="0">
                <a:latin typeface="Century Gothic"/>
                <a:ea typeface="Calibri"/>
                <a:cs typeface="Times New Roman"/>
              </a:rPr>
              <a:t> your delivery method and complete transaction.</a:t>
            </a:r>
          </a:p>
          <a:p>
            <a:pPr lvl="0"/>
            <a:endParaRPr lang="en-AU" sz="1100" b="1" dirty="0">
              <a:solidFill>
                <a:srgbClr val="FF0000"/>
              </a:solidFill>
              <a:latin typeface="Century Gothic" panose="020B0502020202020204" pitchFamily="34" charset="0"/>
              <a:ea typeface="Calibri" panose="020F0502020204030204" pitchFamily="34" charset="0"/>
              <a:cs typeface="Times New Roman" panose="02020603050405020304" pitchFamily="18" charset="0"/>
            </a:endParaRPr>
          </a:p>
          <a:p>
            <a:pPr lvl="0"/>
            <a:r>
              <a:rPr lang="en-AU" sz="1100" b="1" dirty="0">
                <a:solidFill>
                  <a:srgbClr val="FF0000"/>
                </a:solidFill>
                <a:latin typeface="Century Gothic" panose="020B0502020202020204" pitchFamily="34" charset="0"/>
                <a:ea typeface="Calibri" panose="020F0502020204030204" pitchFamily="34" charset="0"/>
                <a:cs typeface="Times New Roman" panose="02020603050405020304" pitchFamily="18" charset="0"/>
              </a:rPr>
              <a:t>Delivery Before Cutoff:</a:t>
            </a:r>
          </a:p>
          <a:p>
            <a:pPr lvl="0"/>
            <a:r>
              <a:rPr lang="en-AU" sz="1100" b="1" dirty="0">
                <a:latin typeface="Century Gothic"/>
                <a:ea typeface="Calibri"/>
                <a:cs typeface="Times New Roman"/>
              </a:rPr>
              <a:t>Order by 07-Dec-2026 </a:t>
            </a:r>
            <a:r>
              <a:rPr lang="en-AU" sz="1100" dirty="0">
                <a:latin typeface="Century Gothic"/>
                <a:ea typeface="Calibri"/>
                <a:cs typeface="Times New Roman"/>
              </a:rPr>
              <a:t>for delivery to your nominated home address </a:t>
            </a:r>
          </a:p>
          <a:p>
            <a:pPr lvl="0"/>
            <a:endParaRPr lang="en-AU" sz="1100" b="1" dirty="0">
              <a:latin typeface="Century Gothic" panose="020B0502020202020204" pitchFamily="34" charset="0"/>
              <a:ea typeface="Calibri" panose="020F0502020204030204" pitchFamily="34" charset="0"/>
              <a:cs typeface="Times New Roman" panose="02020603050405020304" pitchFamily="18" charset="0"/>
            </a:endParaRPr>
          </a:p>
          <a:p>
            <a:pPr lvl="0"/>
            <a:r>
              <a:rPr lang="en-AU" sz="1100" b="1" dirty="0">
                <a:solidFill>
                  <a:srgbClr val="FF0000"/>
                </a:solidFill>
                <a:latin typeface="Century Gothic"/>
                <a:ea typeface="Calibri"/>
                <a:cs typeface="Times New Roman"/>
              </a:rPr>
              <a:t>Delivery After Cutoff:</a:t>
            </a:r>
            <a:r>
              <a:rPr lang="en-AU" sz="1100" dirty="0">
                <a:solidFill>
                  <a:srgbClr val="FF0000"/>
                </a:solidFill>
                <a:latin typeface="Century Gothic"/>
                <a:ea typeface="Calibri"/>
                <a:cs typeface="Times New Roman"/>
              </a:rPr>
              <a:t> </a:t>
            </a:r>
          </a:p>
          <a:p>
            <a:r>
              <a:rPr lang="en-AU" sz="1100" dirty="0">
                <a:latin typeface="Century Gothic"/>
                <a:ea typeface="Calibri"/>
                <a:cs typeface="Times New Roman"/>
              </a:rPr>
              <a:t>Orders made after cutoff will have an increased delivery cost and can't be guaranteed to arrive prior to school starting</a:t>
            </a:r>
          </a:p>
        </p:txBody>
      </p:sp>
      <p:pic>
        <p:nvPicPr>
          <p:cNvPr id="3092" name="Picture 3091">
            <a:extLst>
              <a:ext uri="{FF2B5EF4-FFF2-40B4-BE49-F238E27FC236}">
                <a16:creationId xmlns:a16="http://schemas.microsoft.com/office/drawing/2014/main" id="{30A0D2B6-B630-D28D-B0D3-786CAF6E0B28}"/>
              </a:ext>
            </a:extLst>
          </p:cNvPr>
          <p:cNvPicPr>
            <a:picLocks noChangeAspect="1"/>
          </p:cNvPicPr>
          <p:nvPr/>
        </p:nvPicPr>
        <p:blipFill>
          <a:blip r:embed="rId15"/>
          <a:stretch>
            <a:fillRect/>
          </a:stretch>
        </p:blipFill>
        <p:spPr>
          <a:xfrm>
            <a:off x="4715057" y="3942688"/>
            <a:ext cx="1872000" cy="835200"/>
          </a:xfrm>
          <a:prstGeom prst="roundRect">
            <a:avLst/>
          </a:prstGeom>
        </p:spPr>
      </p:pic>
      <p:pic>
        <p:nvPicPr>
          <p:cNvPr id="3095" name="Picture 3094">
            <a:extLst>
              <a:ext uri="{FF2B5EF4-FFF2-40B4-BE49-F238E27FC236}">
                <a16:creationId xmlns:a16="http://schemas.microsoft.com/office/drawing/2014/main" id="{8D77A0B7-744A-1CBF-3C43-2969C0267DB9}"/>
              </a:ext>
            </a:extLst>
          </p:cNvPr>
          <p:cNvPicPr>
            <a:picLocks noChangeAspect="1"/>
          </p:cNvPicPr>
          <p:nvPr/>
        </p:nvPicPr>
        <p:blipFill>
          <a:blip r:embed="rId16"/>
          <a:stretch>
            <a:fillRect/>
          </a:stretch>
        </p:blipFill>
        <p:spPr>
          <a:xfrm>
            <a:off x="256854" y="6890498"/>
            <a:ext cx="1955201" cy="1006794"/>
          </a:xfrm>
          <a:prstGeom prst="roundRect">
            <a:avLst>
              <a:gd name="adj" fmla="val 4201"/>
            </a:avLst>
          </a:prstGeom>
        </p:spPr>
      </p:pic>
      <p:sp>
        <p:nvSpPr>
          <p:cNvPr id="3096" name="Oval 3095">
            <a:extLst>
              <a:ext uri="{FF2B5EF4-FFF2-40B4-BE49-F238E27FC236}">
                <a16:creationId xmlns:a16="http://schemas.microsoft.com/office/drawing/2014/main" id="{DAA01A17-1902-EC0C-2F1C-0BF1D238A543}"/>
              </a:ext>
            </a:extLst>
          </p:cNvPr>
          <p:cNvSpPr/>
          <p:nvPr/>
        </p:nvSpPr>
        <p:spPr>
          <a:xfrm>
            <a:off x="4813440" y="4347131"/>
            <a:ext cx="310978" cy="170567"/>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97" name="Oval 3096">
            <a:extLst>
              <a:ext uri="{FF2B5EF4-FFF2-40B4-BE49-F238E27FC236}">
                <a16:creationId xmlns:a16="http://schemas.microsoft.com/office/drawing/2014/main" id="{57804A03-CCE5-E916-A4DF-5E857AFD3A1D}"/>
              </a:ext>
            </a:extLst>
          </p:cNvPr>
          <p:cNvSpPr/>
          <p:nvPr/>
        </p:nvSpPr>
        <p:spPr>
          <a:xfrm>
            <a:off x="5708760" y="4347131"/>
            <a:ext cx="310978" cy="170567"/>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93" name="Oval 3092">
            <a:extLst>
              <a:ext uri="{FF2B5EF4-FFF2-40B4-BE49-F238E27FC236}">
                <a16:creationId xmlns:a16="http://schemas.microsoft.com/office/drawing/2014/main" id="{5720B437-B03F-543D-F8A1-C0721E9EFB0B}"/>
              </a:ext>
            </a:extLst>
          </p:cNvPr>
          <p:cNvSpPr/>
          <p:nvPr/>
        </p:nvSpPr>
        <p:spPr>
          <a:xfrm>
            <a:off x="252203" y="7688308"/>
            <a:ext cx="566534" cy="171504"/>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101" name="Picture 3100">
            <a:extLst>
              <a:ext uri="{FF2B5EF4-FFF2-40B4-BE49-F238E27FC236}">
                <a16:creationId xmlns:a16="http://schemas.microsoft.com/office/drawing/2014/main" id="{A7A36263-4471-394A-5F63-E28B7C0440E1}"/>
              </a:ext>
            </a:extLst>
          </p:cNvPr>
          <p:cNvPicPr>
            <a:picLocks noChangeAspect="1"/>
          </p:cNvPicPr>
          <p:nvPr/>
        </p:nvPicPr>
        <p:blipFill>
          <a:blip r:embed="rId17"/>
          <a:stretch>
            <a:fillRect/>
          </a:stretch>
        </p:blipFill>
        <p:spPr>
          <a:xfrm>
            <a:off x="2491491" y="6453155"/>
            <a:ext cx="1905281" cy="1046562"/>
          </a:xfrm>
          <a:prstGeom prst="roundRect">
            <a:avLst>
              <a:gd name="adj" fmla="val 537"/>
            </a:avLst>
          </a:prstGeom>
        </p:spPr>
      </p:pic>
      <p:sp>
        <p:nvSpPr>
          <p:cNvPr id="3102" name="Oval 3101">
            <a:extLst>
              <a:ext uri="{FF2B5EF4-FFF2-40B4-BE49-F238E27FC236}">
                <a16:creationId xmlns:a16="http://schemas.microsoft.com/office/drawing/2014/main" id="{A4A84CCF-ED9F-E52C-3B17-CE24C9E700CC}"/>
              </a:ext>
            </a:extLst>
          </p:cNvPr>
          <p:cNvSpPr/>
          <p:nvPr/>
        </p:nvSpPr>
        <p:spPr>
          <a:xfrm>
            <a:off x="3753375" y="6855721"/>
            <a:ext cx="566534" cy="171504"/>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03" name="Oval 3102">
            <a:extLst>
              <a:ext uri="{FF2B5EF4-FFF2-40B4-BE49-F238E27FC236}">
                <a16:creationId xmlns:a16="http://schemas.microsoft.com/office/drawing/2014/main" id="{9BAB3058-C5C7-7E57-78AC-4F6A7157841C}"/>
              </a:ext>
            </a:extLst>
          </p:cNvPr>
          <p:cNvSpPr/>
          <p:nvPr/>
        </p:nvSpPr>
        <p:spPr>
          <a:xfrm>
            <a:off x="3793567" y="7217688"/>
            <a:ext cx="566534" cy="171504"/>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04" name="Rectangle: Rounded Corners 3103">
            <a:extLst>
              <a:ext uri="{FF2B5EF4-FFF2-40B4-BE49-F238E27FC236}">
                <a16:creationId xmlns:a16="http://schemas.microsoft.com/office/drawing/2014/main" id="{C3E0A579-95D8-0129-3090-F06F9BCA492E}"/>
              </a:ext>
            </a:extLst>
          </p:cNvPr>
          <p:cNvSpPr/>
          <p:nvPr/>
        </p:nvSpPr>
        <p:spPr>
          <a:xfrm>
            <a:off x="631597" y="8175614"/>
            <a:ext cx="5542374" cy="741114"/>
          </a:xfrm>
          <a:prstGeom prst="roundRect">
            <a:avLst>
              <a:gd name="adj" fmla="val 50000"/>
            </a:avLst>
          </a:prstGeom>
          <a:solidFill>
            <a:srgbClr val="E31B2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lvl="0" algn="ctr"/>
            <a:r>
              <a:rPr lang="en-AU" b="1" dirty="0">
                <a:solidFill>
                  <a:schemeClr val="bg1"/>
                </a:solidFill>
                <a:latin typeface="Century Gothic"/>
                <a:ea typeface="Calibri"/>
                <a:cs typeface="Times New Roman"/>
              </a:rPr>
              <a:t>Don’t forget to order by </a:t>
            </a:r>
            <a:r>
              <a:rPr lang="en-AU" b="1" dirty="0">
                <a:latin typeface="Century Gothic"/>
                <a:ea typeface="Calibri"/>
                <a:cs typeface="Times New Roman"/>
              </a:rPr>
              <a:t>07-Dec-2026 </a:t>
            </a:r>
          </a:p>
          <a:p>
            <a:pPr lvl="0" algn="ctr"/>
            <a:r>
              <a:rPr lang="en-AU" b="1" dirty="0">
                <a:solidFill>
                  <a:schemeClr val="bg1"/>
                </a:solidFill>
                <a:latin typeface="Century Gothic"/>
                <a:ea typeface="Calibri"/>
                <a:cs typeface="Times New Roman"/>
              </a:rPr>
              <a:t>using your unique code </a:t>
            </a:r>
            <a:r>
              <a:rPr lang="en-AU" b="1" dirty="0"/>
              <a:t>TD7P</a:t>
            </a:r>
            <a:endParaRPr lang="en-AU" b="1" dirty="0">
              <a:solidFill>
                <a:schemeClr val="bg1"/>
              </a:solidFill>
              <a:latin typeface="Century Gothic"/>
              <a:ea typeface="Calibri"/>
              <a:cs typeface="Times New Roman"/>
            </a:endParaRPr>
          </a:p>
        </p:txBody>
      </p:sp>
    </p:spTree>
    <p:extLst>
      <p:ext uri="{BB962C8B-B14F-4D97-AF65-F5344CB8AC3E}">
        <p14:creationId xmlns:p14="http://schemas.microsoft.com/office/powerpoint/2010/main" val="930205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4AF7A-C428-0ACC-9956-06784ED44EF6}"/>
            </a:ext>
          </a:extLst>
        </p:cNvPr>
        <p:cNvGrpSpPr/>
        <p:nvPr/>
      </p:nvGrpSpPr>
      <p:grpSpPr>
        <a:xfrm>
          <a:off x="0" y="0"/>
          <a:ext cx="0" cy="0"/>
          <a:chOff x="0" y="0"/>
          <a:chExt cx="0" cy="0"/>
        </a:xfrm>
      </p:grpSpPr>
      <p:sp>
        <p:nvSpPr>
          <p:cNvPr id="33" name="Rectangle: Rounded Corners 32">
            <a:extLst>
              <a:ext uri="{FF2B5EF4-FFF2-40B4-BE49-F238E27FC236}">
                <a16:creationId xmlns:a16="http://schemas.microsoft.com/office/drawing/2014/main" id="{4112A31B-7D7F-46A9-83C0-E3091EA07F29}"/>
              </a:ext>
            </a:extLst>
          </p:cNvPr>
          <p:cNvSpPr/>
          <p:nvPr/>
        </p:nvSpPr>
        <p:spPr>
          <a:xfrm>
            <a:off x="3560273" y="2348178"/>
            <a:ext cx="2744715" cy="2878775"/>
          </a:xfrm>
          <a:prstGeom prst="roundRect">
            <a:avLst>
              <a:gd name="adj" fmla="val 10425"/>
            </a:avLst>
          </a:prstGeom>
          <a:solidFill>
            <a:srgbClr val="E9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Rectangle: Rounded Corners 31">
            <a:extLst>
              <a:ext uri="{FF2B5EF4-FFF2-40B4-BE49-F238E27FC236}">
                <a16:creationId xmlns:a16="http://schemas.microsoft.com/office/drawing/2014/main" id="{DC2FA8F1-080D-EB57-C7D7-57339E114A8B}"/>
              </a:ext>
            </a:extLst>
          </p:cNvPr>
          <p:cNvSpPr/>
          <p:nvPr/>
        </p:nvSpPr>
        <p:spPr>
          <a:xfrm>
            <a:off x="492458" y="2348178"/>
            <a:ext cx="2744715" cy="2878775"/>
          </a:xfrm>
          <a:prstGeom prst="roundRect">
            <a:avLst>
              <a:gd name="adj" fmla="val 10425"/>
            </a:avLst>
          </a:prstGeom>
          <a:solidFill>
            <a:srgbClr val="E9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descr="A close up of a logo&#10;&#10;Description automatically generated">
            <a:extLst>
              <a:ext uri="{FF2B5EF4-FFF2-40B4-BE49-F238E27FC236}">
                <a16:creationId xmlns:a16="http://schemas.microsoft.com/office/drawing/2014/main" id="{4B4FC0A4-3721-812A-4E1D-A1C6396FE781}"/>
              </a:ext>
            </a:extLst>
          </p:cNvPr>
          <p:cNvPicPr>
            <a:picLocks noChangeAspect="1"/>
          </p:cNvPicPr>
          <p:nvPr/>
        </p:nvPicPr>
        <p:blipFill>
          <a:blip r:embed="rId2">
            <a:extLst>
              <a:ext uri="{28A0092B-C50C-407E-A947-70E740481C1C}">
                <a14:useLocalDpi xmlns:a14="http://schemas.microsoft.com/office/drawing/2010/main" val="0"/>
              </a:ext>
            </a:extLst>
          </a:blip>
          <a:srcRect l="35187"/>
          <a:stretch>
            <a:fillRect/>
          </a:stretch>
        </p:blipFill>
        <p:spPr>
          <a:xfrm>
            <a:off x="3429000" y="0"/>
            <a:ext cx="3429000" cy="1590373"/>
          </a:xfrm>
          <a:prstGeom prst="rect">
            <a:avLst/>
          </a:prstGeom>
        </p:spPr>
      </p:pic>
      <p:pic>
        <p:nvPicPr>
          <p:cNvPr id="3" name="Picture 2">
            <a:extLst>
              <a:ext uri="{FF2B5EF4-FFF2-40B4-BE49-F238E27FC236}">
                <a16:creationId xmlns:a16="http://schemas.microsoft.com/office/drawing/2014/main" id="{E7DA6C64-B0EC-4475-8B91-B12117D31B7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8919047"/>
            <a:ext cx="1384936" cy="986953"/>
          </a:xfrm>
          <a:prstGeom prst="rect">
            <a:avLst/>
          </a:prstGeom>
          <a:noFill/>
        </p:spPr>
      </p:pic>
      <p:pic>
        <p:nvPicPr>
          <p:cNvPr id="10" name="Picture 9">
            <a:extLst>
              <a:ext uri="{FF2B5EF4-FFF2-40B4-BE49-F238E27FC236}">
                <a16:creationId xmlns:a16="http://schemas.microsoft.com/office/drawing/2014/main" id="{EF508188-9C35-E17C-58BE-8CA9CC2D480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67422" y="9412523"/>
            <a:ext cx="1465894" cy="363220"/>
          </a:xfrm>
          <a:prstGeom prst="rect">
            <a:avLst/>
          </a:prstGeom>
          <a:noFill/>
          <a:ln>
            <a:noFill/>
          </a:ln>
        </p:spPr>
      </p:pic>
      <p:pic>
        <p:nvPicPr>
          <p:cNvPr id="12" name="Picture 11">
            <a:extLst>
              <a:ext uri="{FF2B5EF4-FFF2-40B4-BE49-F238E27FC236}">
                <a16:creationId xmlns:a16="http://schemas.microsoft.com/office/drawing/2014/main" id="{368CC931-483E-E7B3-834D-00DFC2528F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08028" y="9382160"/>
            <a:ext cx="1384935" cy="389890"/>
          </a:xfrm>
          <a:prstGeom prst="rect">
            <a:avLst/>
          </a:prstGeom>
          <a:noFill/>
          <a:ln>
            <a:noFill/>
          </a:ln>
        </p:spPr>
      </p:pic>
      <p:pic>
        <p:nvPicPr>
          <p:cNvPr id="13" name="Picture 12">
            <a:extLst>
              <a:ext uri="{FF2B5EF4-FFF2-40B4-BE49-F238E27FC236}">
                <a16:creationId xmlns:a16="http://schemas.microsoft.com/office/drawing/2014/main" id="{732A813A-34C0-8063-AB2F-C43E47EDE21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60143" y="9418752"/>
            <a:ext cx="2092617" cy="353298"/>
          </a:xfrm>
          <a:prstGeom prst="rect">
            <a:avLst/>
          </a:prstGeom>
          <a:noFill/>
          <a:ln>
            <a:noFill/>
          </a:ln>
        </p:spPr>
      </p:pic>
      <p:sp>
        <p:nvSpPr>
          <p:cNvPr id="19" name="TextBox 18">
            <a:extLst>
              <a:ext uri="{FF2B5EF4-FFF2-40B4-BE49-F238E27FC236}">
                <a16:creationId xmlns:a16="http://schemas.microsoft.com/office/drawing/2014/main" id="{F8561F4A-0808-3F9E-67DF-408A490AA3F8}"/>
              </a:ext>
            </a:extLst>
          </p:cNvPr>
          <p:cNvSpPr txBox="1"/>
          <p:nvPr/>
        </p:nvSpPr>
        <p:spPr>
          <a:xfrm>
            <a:off x="300630" y="1228466"/>
            <a:ext cx="3999477" cy="369332"/>
          </a:xfrm>
          <a:prstGeom prst="rect">
            <a:avLst/>
          </a:prstGeom>
          <a:noFill/>
        </p:spPr>
        <p:txBody>
          <a:bodyPr wrap="square" rtlCol="0">
            <a:spAutoFit/>
          </a:bodyPr>
          <a:lstStyle/>
          <a:p>
            <a:r>
              <a:rPr lang="en-AU" b="1">
                <a:solidFill>
                  <a:srgbClr val="281557"/>
                </a:solidFill>
                <a:latin typeface="Century Gothic" panose="020B0502020202020204" pitchFamily="34" charset="0"/>
              </a:rPr>
              <a:t>Support for Parents</a:t>
            </a:r>
          </a:p>
        </p:txBody>
      </p:sp>
      <p:pic>
        <p:nvPicPr>
          <p:cNvPr id="29" name="Picture 28">
            <a:extLst>
              <a:ext uri="{FF2B5EF4-FFF2-40B4-BE49-F238E27FC236}">
                <a16:creationId xmlns:a16="http://schemas.microsoft.com/office/drawing/2014/main" id="{C01F5CD8-2AE4-A229-7154-C3C11AC87C1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2839" y="356620"/>
            <a:ext cx="1471976" cy="366027"/>
          </a:xfrm>
          <a:prstGeom prst="rect">
            <a:avLst/>
          </a:prstGeom>
          <a:noFill/>
          <a:ln>
            <a:noFill/>
          </a:ln>
        </p:spPr>
      </p:pic>
      <p:sp>
        <p:nvSpPr>
          <p:cNvPr id="30" name="TextBox 29">
            <a:extLst>
              <a:ext uri="{FF2B5EF4-FFF2-40B4-BE49-F238E27FC236}">
                <a16:creationId xmlns:a16="http://schemas.microsoft.com/office/drawing/2014/main" id="{BA100BD4-0A8E-7CF4-9A71-357D96E0F9CE}"/>
              </a:ext>
            </a:extLst>
          </p:cNvPr>
          <p:cNvSpPr txBox="1"/>
          <p:nvPr/>
        </p:nvSpPr>
        <p:spPr>
          <a:xfrm>
            <a:off x="5312228" y="840980"/>
            <a:ext cx="1200850" cy="307777"/>
          </a:xfrm>
          <a:prstGeom prst="rect">
            <a:avLst/>
          </a:prstGeom>
          <a:noFill/>
        </p:spPr>
        <p:txBody>
          <a:bodyPr wrap="square" rtlCol="0">
            <a:spAutoFit/>
          </a:bodyPr>
          <a:lstStyle/>
          <a:p>
            <a:pPr algn="ctr"/>
            <a:r>
              <a:rPr lang="en-AU" sz="1400" b="1">
                <a:solidFill>
                  <a:schemeClr val="bg1"/>
                </a:solidFill>
                <a:latin typeface="Century Gothic" panose="020B0502020202020204" pitchFamily="34" charset="0"/>
              </a:rPr>
              <a:t>SUPPORT</a:t>
            </a:r>
          </a:p>
        </p:txBody>
      </p:sp>
      <p:pic>
        <p:nvPicPr>
          <p:cNvPr id="21" name="Picture 20">
            <a:extLst>
              <a:ext uri="{FF2B5EF4-FFF2-40B4-BE49-F238E27FC236}">
                <a16:creationId xmlns:a16="http://schemas.microsoft.com/office/drawing/2014/main" id="{0261EA32-F1FD-7099-255C-392D361C88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2457" y="1789571"/>
            <a:ext cx="2744716" cy="2058537"/>
          </a:xfrm>
          <a:prstGeom prst="round2SameRect">
            <a:avLst>
              <a:gd name="adj1" fmla="val 13352"/>
              <a:gd name="adj2" fmla="val 0"/>
            </a:avLst>
          </a:prstGeom>
        </p:spPr>
      </p:pic>
      <p:pic>
        <p:nvPicPr>
          <p:cNvPr id="23" name="Picture 22">
            <a:extLst>
              <a:ext uri="{FF2B5EF4-FFF2-40B4-BE49-F238E27FC236}">
                <a16:creationId xmlns:a16="http://schemas.microsoft.com/office/drawing/2014/main" id="{BADB63DF-6A84-B6E9-D1E9-BF2D52AAC55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53408" y="1789570"/>
            <a:ext cx="2751579" cy="2058537"/>
          </a:xfrm>
          <a:prstGeom prst="round2SameRect">
            <a:avLst>
              <a:gd name="adj1" fmla="val 13352"/>
              <a:gd name="adj2" fmla="val 0"/>
            </a:avLst>
          </a:prstGeom>
        </p:spPr>
      </p:pic>
      <p:sp>
        <p:nvSpPr>
          <p:cNvPr id="34" name="TextBox 33">
            <a:extLst>
              <a:ext uri="{FF2B5EF4-FFF2-40B4-BE49-F238E27FC236}">
                <a16:creationId xmlns:a16="http://schemas.microsoft.com/office/drawing/2014/main" id="{E7DADD87-7C8C-5100-92E0-4D93762F8311}"/>
              </a:ext>
            </a:extLst>
          </p:cNvPr>
          <p:cNvSpPr txBox="1"/>
          <p:nvPr/>
        </p:nvSpPr>
        <p:spPr>
          <a:xfrm>
            <a:off x="675368" y="3884889"/>
            <a:ext cx="2378894" cy="677108"/>
          </a:xfrm>
          <a:prstGeom prst="rect">
            <a:avLst/>
          </a:prstGeom>
          <a:noFill/>
        </p:spPr>
        <p:txBody>
          <a:bodyPr wrap="square" rtlCol="0">
            <a:spAutoFit/>
          </a:bodyPr>
          <a:lstStyle/>
          <a:p>
            <a:pPr algn="ctr"/>
            <a:r>
              <a:rPr lang="en-AU" b="1">
                <a:latin typeface="Century Gothic" panose="020B0502020202020204" pitchFamily="34" charset="0"/>
              </a:rPr>
              <a:t>Customer Care</a:t>
            </a:r>
          </a:p>
          <a:p>
            <a:pPr algn="ctr"/>
            <a:r>
              <a:rPr lang="en-AU" sz="1000">
                <a:latin typeface="Century Gothic" panose="020B0502020202020204" pitchFamily="34" charset="0"/>
              </a:rPr>
              <a:t>Contact our Australian-based call centre via phone or email</a:t>
            </a:r>
          </a:p>
        </p:txBody>
      </p:sp>
      <p:sp>
        <p:nvSpPr>
          <p:cNvPr id="35" name="TextBox 34">
            <a:extLst>
              <a:ext uri="{FF2B5EF4-FFF2-40B4-BE49-F238E27FC236}">
                <a16:creationId xmlns:a16="http://schemas.microsoft.com/office/drawing/2014/main" id="{507EEAF6-698F-D492-97AE-100813009144}"/>
              </a:ext>
            </a:extLst>
          </p:cNvPr>
          <p:cNvSpPr txBox="1"/>
          <p:nvPr/>
        </p:nvSpPr>
        <p:spPr>
          <a:xfrm>
            <a:off x="801825" y="4597579"/>
            <a:ext cx="2125980" cy="584775"/>
          </a:xfrm>
          <a:prstGeom prst="rect">
            <a:avLst/>
          </a:prstGeom>
          <a:noFill/>
        </p:spPr>
        <p:txBody>
          <a:bodyPr wrap="square" rtlCol="0">
            <a:spAutoFit/>
          </a:bodyPr>
          <a:lstStyle/>
          <a:p>
            <a:pPr algn="ctr"/>
            <a:r>
              <a:rPr lang="en-AU" sz="2000">
                <a:latin typeface="Century Gothic" panose="020B0502020202020204" pitchFamily="34" charset="0"/>
              </a:rPr>
              <a:t>1300 433 982</a:t>
            </a:r>
          </a:p>
          <a:p>
            <a:pPr algn="ctr"/>
            <a:r>
              <a:rPr lang="en-AU" sz="1200">
                <a:latin typeface="Century Gothic" panose="020B0502020202020204" pitchFamily="34" charset="0"/>
                <a:hlinkClick r:id="rId10"/>
              </a:rPr>
              <a:t>help@campion.com.au </a:t>
            </a:r>
            <a:endParaRPr lang="en-AU" sz="1200">
              <a:latin typeface="Century Gothic" panose="020B0502020202020204" pitchFamily="34" charset="0"/>
            </a:endParaRPr>
          </a:p>
        </p:txBody>
      </p:sp>
      <p:pic>
        <p:nvPicPr>
          <p:cNvPr id="5122" name="Picture 2" descr="QR Code Image">
            <a:extLst>
              <a:ext uri="{FF2B5EF4-FFF2-40B4-BE49-F238E27FC236}">
                <a16:creationId xmlns:a16="http://schemas.microsoft.com/office/drawing/2014/main" id="{02F148F0-0AC6-B7BE-8755-C3C034820B3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39111" y="2894627"/>
            <a:ext cx="817065" cy="81706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QR Code Image">
            <a:extLst>
              <a:ext uri="{FF2B5EF4-FFF2-40B4-BE49-F238E27FC236}">
                <a16:creationId xmlns:a16="http://schemas.microsoft.com/office/drawing/2014/main" id="{8974FE01-97F3-F795-A919-067D562E30C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97918" y="2889487"/>
            <a:ext cx="817065" cy="817065"/>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89F3C157-0BEE-DB14-608A-BC165E7E010B}"/>
              </a:ext>
            </a:extLst>
          </p:cNvPr>
          <p:cNvSpPr txBox="1"/>
          <p:nvPr/>
        </p:nvSpPr>
        <p:spPr>
          <a:xfrm>
            <a:off x="3705663" y="3884889"/>
            <a:ext cx="2453934" cy="677108"/>
          </a:xfrm>
          <a:prstGeom prst="rect">
            <a:avLst/>
          </a:prstGeom>
          <a:noFill/>
        </p:spPr>
        <p:txBody>
          <a:bodyPr wrap="square" rtlCol="0">
            <a:spAutoFit/>
          </a:bodyPr>
          <a:lstStyle/>
          <a:p>
            <a:pPr algn="ctr"/>
            <a:r>
              <a:rPr lang="en-AU" b="1">
                <a:latin typeface="Century Gothic" panose="020B0502020202020204" pitchFamily="34" charset="0"/>
              </a:rPr>
              <a:t>Retail Locations</a:t>
            </a:r>
          </a:p>
          <a:p>
            <a:pPr algn="ctr"/>
            <a:r>
              <a:rPr lang="en-AU" sz="1000">
                <a:latin typeface="Century Gothic" panose="020B0502020202020204" pitchFamily="34" charset="0"/>
              </a:rPr>
              <a:t>Visit any of retail locations for in-person ordering, service and support</a:t>
            </a:r>
          </a:p>
        </p:txBody>
      </p:sp>
      <p:sp>
        <p:nvSpPr>
          <p:cNvPr id="42" name="TextBox 41">
            <a:extLst>
              <a:ext uri="{FF2B5EF4-FFF2-40B4-BE49-F238E27FC236}">
                <a16:creationId xmlns:a16="http://schemas.microsoft.com/office/drawing/2014/main" id="{2157F9F1-2E64-40B3-135D-29F479A054EF}"/>
              </a:ext>
            </a:extLst>
          </p:cNvPr>
          <p:cNvSpPr txBox="1"/>
          <p:nvPr/>
        </p:nvSpPr>
        <p:spPr>
          <a:xfrm>
            <a:off x="3651575" y="4640154"/>
            <a:ext cx="2562110" cy="477054"/>
          </a:xfrm>
          <a:prstGeom prst="rect">
            <a:avLst/>
          </a:prstGeom>
          <a:noFill/>
        </p:spPr>
        <p:txBody>
          <a:bodyPr wrap="square" rtlCol="0">
            <a:spAutoFit/>
          </a:bodyPr>
          <a:lstStyle/>
          <a:p>
            <a:pPr algn="ctr"/>
            <a:r>
              <a:rPr lang="en-AU" sz="1400">
                <a:latin typeface="Century Gothic" panose="020B0502020202020204" pitchFamily="34" charset="0"/>
                <a:hlinkClick r:id="rId13"/>
              </a:rPr>
              <a:t>campion.com.au/locations</a:t>
            </a:r>
            <a:endParaRPr lang="en-AU" sz="1400">
              <a:latin typeface="Century Gothic" panose="020B0502020202020204" pitchFamily="34" charset="0"/>
            </a:endParaRPr>
          </a:p>
          <a:p>
            <a:pPr algn="ctr"/>
            <a:r>
              <a:rPr lang="en-AU" sz="1100">
                <a:latin typeface="Century Gothic" panose="020B0502020202020204" pitchFamily="34" charset="0"/>
              </a:rPr>
              <a:t>Or scan the QR code above</a:t>
            </a:r>
            <a:endParaRPr lang="en-AU" sz="800">
              <a:latin typeface="Century Gothic" panose="020B0502020202020204" pitchFamily="34" charset="0"/>
            </a:endParaRPr>
          </a:p>
        </p:txBody>
      </p:sp>
      <p:sp>
        <p:nvSpPr>
          <p:cNvPr id="5144" name="Rectangle: Rounded Corners 5143">
            <a:extLst>
              <a:ext uri="{FF2B5EF4-FFF2-40B4-BE49-F238E27FC236}">
                <a16:creationId xmlns:a16="http://schemas.microsoft.com/office/drawing/2014/main" id="{9D487BA0-E1DF-875F-1B38-81419273B377}"/>
              </a:ext>
            </a:extLst>
          </p:cNvPr>
          <p:cNvSpPr/>
          <p:nvPr/>
        </p:nvSpPr>
        <p:spPr>
          <a:xfrm>
            <a:off x="492458" y="5997783"/>
            <a:ext cx="2744715" cy="2878775"/>
          </a:xfrm>
          <a:prstGeom prst="roundRect">
            <a:avLst>
              <a:gd name="adj" fmla="val 10425"/>
            </a:avLst>
          </a:prstGeom>
          <a:solidFill>
            <a:srgbClr val="E9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145" name="Picture 5144">
            <a:extLst>
              <a:ext uri="{FF2B5EF4-FFF2-40B4-BE49-F238E27FC236}">
                <a16:creationId xmlns:a16="http://schemas.microsoft.com/office/drawing/2014/main" id="{B679BC30-063A-1F1B-3221-9BA1DBD21CEA}"/>
              </a:ext>
            </a:extLst>
          </p:cNvPr>
          <p:cNvPicPr>
            <a:picLocks noChangeAspect="1"/>
          </p:cNvPicPr>
          <p:nvPr/>
        </p:nvPicPr>
        <p:blipFill>
          <a:blip r:embed="rId14" cstate="screen">
            <a:extLst>
              <a:ext uri="{28A0092B-C50C-407E-A947-70E740481C1C}">
                <a14:useLocalDpi xmlns:a14="http://schemas.microsoft.com/office/drawing/2010/main"/>
              </a:ext>
            </a:extLst>
          </a:blip>
          <a:srcRect l="4980" r="1686"/>
          <a:stretch>
            <a:fillRect/>
          </a:stretch>
        </p:blipFill>
        <p:spPr>
          <a:xfrm>
            <a:off x="492460" y="5439176"/>
            <a:ext cx="2744713" cy="2058537"/>
          </a:xfrm>
          <a:prstGeom prst="round2SameRect">
            <a:avLst>
              <a:gd name="adj1" fmla="val 14678"/>
              <a:gd name="adj2" fmla="val 0"/>
            </a:avLst>
          </a:prstGeom>
        </p:spPr>
      </p:pic>
      <p:sp>
        <p:nvSpPr>
          <p:cNvPr id="5146" name="TextBox 5145">
            <a:extLst>
              <a:ext uri="{FF2B5EF4-FFF2-40B4-BE49-F238E27FC236}">
                <a16:creationId xmlns:a16="http://schemas.microsoft.com/office/drawing/2014/main" id="{08F6A79A-7CE4-26EA-5DBC-AB8F305684BD}"/>
              </a:ext>
            </a:extLst>
          </p:cNvPr>
          <p:cNvSpPr txBox="1"/>
          <p:nvPr/>
        </p:nvSpPr>
        <p:spPr>
          <a:xfrm>
            <a:off x="538268" y="7534494"/>
            <a:ext cx="2653094" cy="677108"/>
          </a:xfrm>
          <a:prstGeom prst="rect">
            <a:avLst/>
          </a:prstGeom>
          <a:noFill/>
        </p:spPr>
        <p:txBody>
          <a:bodyPr wrap="square" rtlCol="0">
            <a:spAutoFit/>
          </a:bodyPr>
          <a:lstStyle/>
          <a:p>
            <a:pPr algn="ctr"/>
            <a:r>
              <a:rPr lang="en-AU" b="1">
                <a:latin typeface="Century Gothic" panose="020B0502020202020204" pitchFamily="34" charset="0"/>
              </a:rPr>
              <a:t>FAQs &amp; Information</a:t>
            </a:r>
          </a:p>
          <a:p>
            <a:pPr algn="ctr"/>
            <a:r>
              <a:rPr lang="en-AU" sz="1000">
                <a:latin typeface="Century Gothic" panose="020B0502020202020204" pitchFamily="34" charset="0"/>
              </a:rPr>
              <a:t>Information on key questions on all Campion related services</a:t>
            </a:r>
          </a:p>
        </p:txBody>
      </p:sp>
      <p:sp>
        <p:nvSpPr>
          <p:cNvPr id="5147" name="TextBox 5146">
            <a:extLst>
              <a:ext uri="{FF2B5EF4-FFF2-40B4-BE49-F238E27FC236}">
                <a16:creationId xmlns:a16="http://schemas.microsoft.com/office/drawing/2014/main" id="{2E28348F-8A6B-7A41-0BBF-0E9600D94579}"/>
              </a:ext>
            </a:extLst>
          </p:cNvPr>
          <p:cNvSpPr txBox="1"/>
          <p:nvPr/>
        </p:nvSpPr>
        <p:spPr>
          <a:xfrm>
            <a:off x="584079" y="8289759"/>
            <a:ext cx="2562110" cy="477054"/>
          </a:xfrm>
          <a:prstGeom prst="rect">
            <a:avLst/>
          </a:prstGeom>
          <a:noFill/>
        </p:spPr>
        <p:txBody>
          <a:bodyPr wrap="square" rtlCol="0">
            <a:spAutoFit/>
          </a:bodyPr>
          <a:lstStyle/>
          <a:p>
            <a:pPr algn="ctr"/>
            <a:r>
              <a:rPr lang="en-AU" sz="1400">
                <a:latin typeface="Century Gothic" panose="020B0502020202020204" pitchFamily="34" charset="0"/>
                <a:hlinkClick r:id="rId15"/>
              </a:rPr>
              <a:t>campion.com.au/support</a:t>
            </a:r>
            <a:endParaRPr lang="en-AU" sz="1400">
              <a:latin typeface="Century Gothic" panose="020B0502020202020204" pitchFamily="34" charset="0"/>
            </a:endParaRPr>
          </a:p>
          <a:p>
            <a:pPr algn="ctr"/>
            <a:r>
              <a:rPr lang="en-AU" sz="1100">
                <a:latin typeface="Century Gothic" panose="020B0502020202020204" pitchFamily="34" charset="0"/>
              </a:rPr>
              <a:t>Or scan the QR code above</a:t>
            </a:r>
            <a:endParaRPr lang="en-AU" sz="800">
              <a:latin typeface="Century Gothic" panose="020B0502020202020204" pitchFamily="34" charset="0"/>
            </a:endParaRPr>
          </a:p>
        </p:txBody>
      </p:sp>
      <p:pic>
        <p:nvPicPr>
          <p:cNvPr id="5148" name="Picture 6" descr="QR Code Image">
            <a:extLst>
              <a:ext uri="{FF2B5EF4-FFF2-40B4-BE49-F238E27FC236}">
                <a16:creationId xmlns:a16="http://schemas.microsoft.com/office/drawing/2014/main" id="{5804FCBF-743D-F889-66D3-BDDBEB8508B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56441" y="6545283"/>
            <a:ext cx="817065" cy="817065"/>
          </a:xfrm>
          <a:prstGeom prst="rect">
            <a:avLst/>
          </a:prstGeom>
          <a:noFill/>
          <a:extLst>
            <a:ext uri="{909E8E84-426E-40DD-AFC4-6F175D3DCCD1}">
              <a14:hiddenFill xmlns:a14="http://schemas.microsoft.com/office/drawing/2010/main">
                <a:solidFill>
                  <a:srgbClr val="FFFFFF"/>
                </a:solidFill>
              </a14:hiddenFill>
            </a:ext>
          </a:extLst>
        </p:spPr>
      </p:pic>
      <p:sp>
        <p:nvSpPr>
          <p:cNvPr id="5149" name="Rectangle: Rounded Corners 5148">
            <a:extLst>
              <a:ext uri="{FF2B5EF4-FFF2-40B4-BE49-F238E27FC236}">
                <a16:creationId xmlns:a16="http://schemas.microsoft.com/office/drawing/2014/main" id="{1ABFAF77-7D47-19FE-5902-283DCFED808D}"/>
              </a:ext>
            </a:extLst>
          </p:cNvPr>
          <p:cNvSpPr/>
          <p:nvPr/>
        </p:nvSpPr>
        <p:spPr>
          <a:xfrm>
            <a:off x="3560273" y="5997783"/>
            <a:ext cx="2744715" cy="2878775"/>
          </a:xfrm>
          <a:prstGeom prst="roundRect">
            <a:avLst>
              <a:gd name="adj" fmla="val 10425"/>
            </a:avLst>
          </a:prstGeom>
          <a:solidFill>
            <a:srgbClr val="E9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50" name="TextBox 5149">
            <a:extLst>
              <a:ext uri="{FF2B5EF4-FFF2-40B4-BE49-F238E27FC236}">
                <a16:creationId xmlns:a16="http://schemas.microsoft.com/office/drawing/2014/main" id="{7B72AA62-266F-933E-DD1F-6A6D2DB03954}"/>
              </a:ext>
            </a:extLst>
          </p:cNvPr>
          <p:cNvSpPr txBox="1"/>
          <p:nvPr/>
        </p:nvSpPr>
        <p:spPr>
          <a:xfrm>
            <a:off x="3606083" y="7534494"/>
            <a:ext cx="2653094" cy="677108"/>
          </a:xfrm>
          <a:prstGeom prst="rect">
            <a:avLst/>
          </a:prstGeom>
          <a:noFill/>
        </p:spPr>
        <p:txBody>
          <a:bodyPr wrap="square" rtlCol="0">
            <a:spAutoFit/>
          </a:bodyPr>
          <a:lstStyle/>
          <a:p>
            <a:pPr algn="ctr"/>
            <a:r>
              <a:rPr lang="en-AU" b="1">
                <a:latin typeface="Century Gothic" panose="020B0502020202020204" pitchFamily="34" charset="0"/>
              </a:rPr>
              <a:t>Video Guides</a:t>
            </a:r>
          </a:p>
          <a:p>
            <a:pPr algn="ctr"/>
            <a:r>
              <a:rPr lang="en-AU" sz="1000">
                <a:latin typeface="Century Gothic" panose="020B0502020202020204" pitchFamily="34" charset="0"/>
              </a:rPr>
              <a:t>Step-by-step guides on ordering, using codes, MyConnect2 and more</a:t>
            </a:r>
          </a:p>
        </p:txBody>
      </p:sp>
      <p:sp>
        <p:nvSpPr>
          <p:cNvPr id="5151" name="TextBox 5150">
            <a:extLst>
              <a:ext uri="{FF2B5EF4-FFF2-40B4-BE49-F238E27FC236}">
                <a16:creationId xmlns:a16="http://schemas.microsoft.com/office/drawing/2014/main" id="{F9E985D1-FCC3-D083-2D18-603FD58FFB26}"/>
              </a:ext>
            </a:extLst>
          </p:cNvPr>
          <p:cNvSpPr txBox="1"/>
          <p:nvPr/>
        </p:nvSpPr>
        <p:spPr>
          <a:xfrm>
            <a:off x="3651894" y="8289759"/>
            <a:ext cx="2562110" cy="477054"/>
          </a:xfrm>
          <a:prstGeom prst="rect">
            <a:avLst/>
          </a:prstGeom>
          <a:noFill/>
        </p:spPr>
        <p:txBody>
          <a:bodyPr wrap="square" rtlCol="0">
            <a:spAutoFit/>
          </a:bodyPr>
          <a:lstStyle/>
          <a:p>
            <a:pPr algn="ctr"/>
            <a:r>
              <a:rPr lang="en-AU" sz="1400">
                <a:latin typeface="Century Gothic" panose="020B0502020202020204" pitchFamily="34" charset="0"/>
                <a:hlinkClick r:id="rId17"/>
              </a:rPr>
              <a:t>campion.com.au/guides</a:t>
            </a:r>
            <a:endParaRPr lang="en-AU" sz="1400">
              <a:latin typeface="Century Gothic" panose="020B0502020202020204" pitchFamily="34" charset="0"/>
            </a:endParaRPr>
          </a:p>
          <a:p>
            <a:pPr algn="ctr"/>
            <a:r>
              <a:rPr lang="en-AU" sz="1100">
                <a:latin typeface="Century Gothic" panose="020B0502020202020204" pitchFamily="34" charset="0"/>
              </a:rPr>
              <a:t>Or scan the QR code above</a:t>
            </a:r>
            <a:endParaRPr lang="en-AU" sz="800">
              <a:latin typeface="Century Gothic" panose="020B0502020202020204" pitchFamily="34" charset="0"/>
            </a:endParaRPr>
          </a:p>
        </p:txBody>
      </p:sp>
      <p:pic>
        <p:nvPicPr>
          <p:cNvPr id="5152" name="Picture 5151">
            <a:extLst>
              <a:ext uri="{FF2B5EF4-FFF2-40B4-BE49-F238E27FC236}">
                <a16:creationId xmlns:a16="http://schemas.microsoft.com/office/drawing/2014/main" id="{A9BC5E22-82F7-3403-9D63-0615FC1C0BF3}"/>
              </a:ext>
            </a:extLst>
          </p:cNvPr>
          <p:cNvPicPr>
            <a:picLocks noChangeAspect="1"/>
          </p:cNvPicPr>
          <p:nvPr/>
        </p:nvPicPr>
        <p:blipFill>
          <a:blip r:embed="rId18"/>
          <a:stretch>
            <a:fillRect/>
          </a:stretch>
        </p:blipFill>
        <p:spPr>
          <a:xfrm>
            <a:off x="3553409" y="5437274"/>
            <a:ext cx="2744716" cy="2058536"/>
          </a:xfrm>
          <a:prstGeom prst="round2SameRect">
            <a:avLst>
              <a:gd name="adj1" fmla="val 11363"/>
              <a:gd name="adj2" fmla="val 0"/>
            </a:avLst>
          </a:prstGeom>
        </p:spPr>
      </p:pic>
      <p:pic>
        <p:nvPicPr>
          <p:cNvPr id="5153" name="Picture 10" descr="QR Code Image">
            <a:extLst>
              <a:ext uri="{FF2B5EF4-FFF2-40B4-BE49-F238E27FC236}">
                <a16:creationId xmlns:a16="http://schemas.microsoft.com/office/drawing/2014/main" id="{37B00E75-6131-F9D1-1107-8D86CF4405C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372099" y="6545283"/>
            <a:ext cx="777174" cy="777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5141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00B1F-13FA-B87D-7ED4-894E48C122C0}"/>
            </a:ext>
          </a:extLst>
        </p:cNvPr>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0D9CECB0-7B5C-2798-A63F-889BDEC1CAF6}"/>
              </a:ext>
            </a:extLst>
          </p:cNvPr>
          <p:cNvPicPr>
            <a:picLocks noChangeAspect="1"/>
          </p:cNvPicPr>
          <p:nvPr/>
        </p:nvPicPr>
        <p:blipFill>
          <a:blip r:embed="rId3">
            <a:extLst>
              <a:ext uri="{28A0092B-C50C-407E-A947-70E740481C1C}">
                <a14:useLocalDpi xmlns:a14="http://schemas.microsoft.com/office/drawing/2010/main" val="0"/>
              </a:ext>
            </a:extLst>
          </a:blip>
          <a:srcRect l="35187"/>
          <a:stretch>
            <a:fillRect/>
          </a:stretch>
        </p:blipFill>
        <p:spPr>
          <a:xfrm>
            <a:off x="3429000" y="0"/>
            <a:ext cx="3429000" cy="1590373"/>
          </a:xfrm>
          <a:prstGeom prst="rect">
            <a:avLst/>
          </a:prstGeom>
        </p:spPr>
      </p:pic>
      <p:pic>
        <p:nvPicPr>
          <p:cNvPr id="3" name="Picture 2">
            <a:extLst>
              <a:ext uri="{FF2B5EF4-FFF2-40B4-BE49-F238E27FC236}">
                <a16:creationId xmlns:a16="http://schemas.microsoft.com/office/drawing/2014/main" id="{EB7CDAB3-9318-A984-926B-ECDABCDC71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8919047"/>
            <a:ext cx="1384936" cy="986953"/>
          </a:xfrm>
          <a:prstGeom prst="rect">
            <a:avLst/>
          </a:prstGeom>
          <a:noFill/>
        </p:spPr>
      </p:pic>
      <p:pic>
        <p:nvPicPr>
          <p:cNvPr id="10" name="Picture 9">
            <a:extLst>
              <a:ext uri="{FF2B5EF4-FFF2-40B4-BE49-F238E27FC236}">
                <a16:creationId xmlns:a16="http://schemas.microsoft.com/office/drawing/2014/main" id="{E8AF0E64-A90C-C3DB-F450-A6E50AA84EF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67422" y="9412523"/>
            <a:ext cx="1465894" cy="363220"/>
          </a:xfrm>
          <a:prstGeom prst="rect">
            <a:avLst/>
          </a:prstGeom>
          <a:noFill/>
          <a:ln>
            <a:noFill/>
          </a:ln>
        </p:spPr>
      </p:pic>
      <p:pic>
        <p:nvPicPr>
          <p:cNvPr id="12" name="Picture 11">
            <a:extLst>
              <a:ext uri="{FF2B5EF4-FFF2-40B4-BE49-F238E27FC236}">
                <a16:creationId xmlns:a16="http://schemas.microsoft.com/office/drawing/2014/main" id="{527ADCC2-3C81-4E23-D27A-F51B31CEEC2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108028" y="9382160"/>
            <a:ext cx="1384935" cy="389890"/>
          </a:xfrm>
          <a:prstGeom prst="rect">
            <a:avLst/>
          </a:prstGeom>
          <a:noFill/>
          <a:ln>
            <a:noFill/>
          </a:ln>
        </p:spPr>
      </p:pic>
      <p:pic>
        <p:nvPicPr>
          <p:cNvPr id="13" name="Picture 12">
            <a:extLst>
              <a:ext uri="{FF2B5EF4-FFF2-40B4-BE49-F238E27FC236}">
                <a16:creationId xmlns:a16="http://schemas.microsoft.com/office/drawing/2014/main" id="{F8C392FE-6B0B-0E17-96D8-A93EE4E0D2E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60143" y="9418752"/>
            <a:ext cx="2092617" cy="353298"/>
          </a:xfrm>
          <a:prstGeom prst="rect">
            <a:avLst/>
          </a:prstGeom>
          <a:noFill/>
          <a:ln>
            <a:noFill/>
          </a:ln>
        </p:spPr>
      </p:pic>
      <p:sp>
        <p:nvSpPr>
          <p:cNvPr id="19" name="TextBox 18">
            <a:extLst>
              <a:ext uri="{FF2B5EF4-FFF2-40B4-BE49-F238E27FC236}">
                <a16:creationId xmlns:a16="http://schemas.microsoft.com/office/drawing/2014/main" id="{B4D1069D-C92C-E8C2-17F5-0CFC8F93F3F4}"/>
              </a:ext>
            </a:extLst>
          </p:cNvPr>
          <p:cNvSpPr txBox="1"/>
          <p:nvPr/>
        </p:nvSpPr>
        <p:spPr>
          <a:xfrm>
            <a:off x="300630" y="1228466"/>
            <a:ext cx="3999477" cy="369332"/>
          </a:xfrm>
          <a:prstGeom prst="rect">
            <a:avLst/>
          </a:prstGeom>
          <a:noFill/>
        </p:spPr>
        <p:txBody>
          <a:bodyPr wrap="square" rtlCol="0">
            <a:spAutoFit/>
          </a:bodyPr>
          <a:lstStyle/>
          <a:p>
            <a:r>
              <a:rPr lang="en-AU" b="1">
                <a:solidFill>
                  <a:srgbClr val="281557"/>
                </a:solidFill>
                <a:latin typeface="Century Gothic" panose="020B0502020202020204" pitchFamily="34" charset="0"/>
              </a:rPr>
              <a:t>Frequently Asked Questions</a:t>
            </a:r>
          </a:p>
        </p:txBody>
      </p:sp>
      <p:pic>
        <p:nvPicPr>
          <p:cNvPr id="29" name="Picture 28">
            <a:extLst>
              <a:ext uri="{FF2B5EF4-FFF2-40B4-BE49-F238E27FC236}">
                <a16:creationId xmlns:a16="http://schemas.microsoft.com/office/drawing/2014/main" id="{0133D0AB-706F-2FB5-3078-8AB457D3558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2839" y="356620"/>
            <a:ext cx="1471976" cy="366027"/>
          </a:xfrm>
          <a:prstGeom prst="rect">
            <a:avLst/>
          </a:prstGeom>
          <a:noFill/>
          <a:ln>
            <a:noFill/>
          </a:ln>
        </p:spPr>
      </p:pic>
      <p:sp>
        <p:nvSpPr>
          <p:cNvPr id="30" name="TextBox 29">
            <a:extLst>
              <a:ext uri="{FF2B5EF4-FFF2-40B4-BE49-F238E27FC236}">
                <a16:creationId xmlns:a16="http://schemas.microsoft.com/office/drawing/2014/main" id="{8CD69F75-DCB3-1428-D9D0-F8A5602B7D9D}"/>
              </a:ext>
            </a:extLst>
          </p:cNvPr>
          <p:cNvSpPr txBox="1"/>
          <p:nvPr/>
        </p:nvSpPr>
        <p:spPr>
          <a:xfrm>
            <a:off x="5312228" y="840980"/>
            <a:ext cx="1200850" cy="307777"/>
          </a:xfrm>
          <a:prstGeom prst="rect">
            <a:avLst/>
          </a:prstGeom>
          <a:noFill/>
        </p:spPr>
        <p:txBody>
          <a:bodyPr wrap="square" rtlCol="0">
            <a:spAutoFit/>
          </a:bodyPr>
          <a:lstStyle/>
          <a:p>
            <a:pPr algn="ctr"/>
            <a:r>
              <a:rPr lang="en-AU" sz="1400" b="1">
                <a:solidFill>
                  <a:schemeClr val="bg1"/>
                </a:solidFill>
                <a:latin typeface="Century Gothic" panose="020B0502020202020204" pitchFamily="34" charset="0"/>
              </a:rPr>
              <a:t>FAQs</a:t>
            </a:r>
          </a:p>
        </p:txBody>
      </p:sp>
      <p:sp>
        <p:nvSpPr>
          <p:cNvPr id="4" name="Rectangle: Top Corners Rounded 3">
            <a:extLst>
              <a:ext uri="{FF2B5EF4-FFF2-40B4-BE49-F238E27FC236}">
                <a16:creationId xmlns:a16="http://schemas.microsoft.com/office/drawing/2014/main" id="{22FF6F4D-84E8-65AB-1893-2B66E9C74E4C}"/>
              </a:ext>
            </a:extLst>
          </p:cNvPr>
          <p:cNvSpPr/>
          <p:nvPr/>
        </p:nvSpPr>
        <p:spPr>
          <a:xfrm>
            <a:off x="300630" y="1822648"/>
            <a:ext cx="6359921" cy="305697"/>
          </a:xfrm>
          <a:prstGeom prst="round2SameRect">
            <a:avLst>
              <a:gd name="adj1" fmla="val 29167"/>
              <a:gd name="adj2" fmla="val 0"/>
            </a:avLst>
          </a:prstGeom>
          <a:solidFill>
            <a:srgbClr val="281557"/>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r>
              <a:rPr lang="en-AU" sz="1400" b="1" i="1">
                <a:solidFill>
                  <a:schemeClr val="bg1"/>
                </a:solidFill>
                <a:latin typeface="Century Gothic" panose="020B0502020202020204" pitchFamily="34" charset="0"/>
              </a:rPr>
              <a:t>When will my order be delivered?</a:t>
            </a:r>
          </a:p>
        </p:txBody>
      </p:sp>
      <p:sp>
        <p:nvSpPr>
          <p:cNvPr id="5" name="Rectangle: Top Corners Rounded 4">
            <a:extLst>
              <a:ext uri="{FF2B5EF4-FFF2-40B4-BE49-F238E27FC236}">
                <a16:creationId xmlns:a16="http://schemas.microsoft.com/office/drawing/2014/main" id="{95EE6456-8EBF-75AD-A073-364E11B55AA2}"/>
              </a:ext>
            </a:extLst>
          </p:cNvPr>
          <p:cNvSpPr/>
          <p:nvPr/>
        </p:nvSpPr>
        <p:spPr>
          <a:xfrm>
            <a:off x="300630" y="2118297"/>
            <a:ext cx="6359921" cy="1052755"/>
          </a:xfrm>
          <a:prstGeom prst="round2SameRect">
            <a:avLst>
              <a:gd name="adj1" fmla="val 0"/>
              <a:gd name="adj2" fmla="val 12957"/>
            </a:avLst>
          </a:prstGeom>
          <a:solidFill>
            <a:srgbClr val="CDDDEE"/>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r>
              <a:rPr lang="en-AU" sz="1100" b="1">
                <a:solidFill>
                  <a:schemeClr val="tx1"/>
                </a:solidFill>
                <a:latin typeface="Century Gothic" panose="020B0502020202020204" pitchFamily="34" charset="0"/>
              </a:rPr>
              <a:t>Delivery before cutoff</a:t>
            </a:r>
            <a:r>
              <a:rPr lang="en-AU" sz="1100">
                <a:solidFill>
                  <a:schemeClr val="tx1"/>
                </a:solidFill>
                <a:latin typeface="Century Gothic" panose="020B0502020202020204" pitchFamily="34" charset="0"/>
              </a:rPr>
              <a:t>: if you ordered prior to your school’s order-by date, delivery for available items is scheduled for late January before school starts, or earlier.</a:t>
            </a:r>
          </a:p>
          <a:p>
            <a:r>
              <a:rPr lang="en-AU" sz="1100" b="1">
                <a:solidFill>
                  <a:schemeClr val="tx1"/>
                </a:solidFill>
                <a:latin typeface="Century Gothic"/>
              </a:rPr>
              <a:t>Standard delivery: </a:t>
            </a:r>
            <a:r>
              <a:rPr lang="en-AU" sz="1100">
                <a:solidFill>
                  <a:schemeClr val="tx1"/>
                </a:solidFill>
                <a:latin typeface="Century Gothic"/>
              </a:rPr>
              <a:t>If you ordered delivery after the cutoff, we will get your parcel including all available items handed over to Australia Post as soon as we can, generally within 3-5 business days.</a:t>
            </a:r>
            <a:endParaRPr lang="en-AU" sz="1100" i="1">
              <a:solidFill>
                <a:schemeClr val="tx1"/>
              </a:solidFill>
              <a:latin typeface="Century Gothic"/>
            </a:endParaRPr>
          </a:p>
        </p:txBody>
      </p:sp>
      <p:sp>
        <p:nvSpPr>
          <p:cNvPr id="6" name="Rectangle: Top Corners Rounded 5">
            <a:extLst>
              <a:ext uri="{FF2B5EF4-FFF2-40B4-BE49-F238E27FC236}">
                <a16:creationId xmlns:a16="http://schemas.microsoft.com/office/drawing/2014/main" id="{55870A03-E97F-45A4-BC97-8402531AE4D5}"/>
              </a:ext>
            </a:extLst>
          </p:cNvPr>
          <p:cNvSpPr/>
          <p:nvPr/>
        </p:nvSpPr>
        <p:spPr>
          <a:xfrm>
            <a:off x="300630" y="3473021"/>
            <a:ext cx="6359921" cy="306000"/>
          </a:xfrm>
          <a:prstGeom prst="round2SameRect">
            <a:avLst>
              <a:gd name="adj1" fmla="val 29167"/>
              <a:gd name="adj2" fmla="val 0"/>
            </a:avLst>
          </a:prstGeom>
          <a:solidFill>
            <a:srgbClr val="281557"/>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r>
              <a:rPr lang="en-AU" sz="1400" b="1" i="1">
                <a:solidFill>
                  <a:schemeClr val="bg1"/>
                </a:solidFill>
                <a:latin typeface="Century Gothic" panose="020B0502020202020204" pitchFamily="34" charset="0"/>
              </a:rPr>
              <a:t>Can I combine delivery costs for multiple children?</a:t>
            </a:r>
          </a:p>
        </p:txBody>
      </p:sp>
      <p:sp>
        <p:nvSpPr>
          <p:cNvPr id="7" name="Rectangle: Top Corners Rounded 6">
            <a:extLst>
              <a:ext uri="{FF2B5EF4-FFF2-40B4-BE49-F238E27FC236}">
                <a16:creationId xmlns:a16="http://schemas.microsoft.com/office/drawing/2014/main" id="{7D475811-0012-A102-B230-90AC7B7FCD12}"/>
              </a:ext>
            </a:extLst>
          </p:cNvPr>
          <p:cNvSpPr/>
          <p:nvPr/>
        </p:nvSpPr>
        <p:spPr>
          <a:xfrm>
            <a:off x="300630" y="3761795"/>
            <a:ext cx="6359921" cy="1030803"/>
          </a:xfrm>
          <a:prstGeom prst="round2SameRect">
            <a:avLst>
              <a:gd name="adj1" fmla="val 0"/>
              <a:gd name="adj2" fmla="val 10804"/>
            </a:avLst>
          </a:prstGeom>
          <a:solidFill>
            <a:srgbClr val="CDDDEE"/>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r>
              <a:rPr lang="en-AU" sz="1100">
                <a:solidFill>
                  <a:schemeClr val="tx1"/>
                </a:solidFill>
                <a:latin typeface="Century Gothic" panose="020B0502020202020204" pitchFamily="34" charset="0"/>
              </a:rPr>
              <a:t>At Campion, each child’s order is packed separately by year level to keep items accurate, avoid mix‑ups, and deliver faster – and it means you don’t have to sort out which books belong to which child at home. Because orders are processed individually, we are unfortunately not able to combine delivery costs. To keep delivery as affordable as possible, we recommend ordering by your school’s order‑by date.</a:t>
            </a:r>
            <a:endParaRPr lang="en-AU" sz="1100" i="1">
              <a:solidFill>
                <a:schemeClr val="tx1"/>
              </a:solidFill>
              <a:latin typeface="Century Gothic" panose="020B0502020202020204" pitchFamily="34" charset="0"/>
            </a:endParaRPr>
          </a:p>
        </p:txBody>
      </p:sp>
      <p:sp>
        <p:nvSpPr>
          <p:cNvPr id="8" name="Rectangle: Top Corners Rounded 7">
            <a:extLst>
              <a:ext uri="{FF2B5EF4-FFF2-40B4-BE49-F238E27FC236}">
                <a16:creationId xmlns:a16="http://schemas.microsoft.com/office/drawing/2014/main" id="{51DFF9E6-5486-16F3-C834-F754262707E5}"/>
              </a:ext>
            </a:extLst>
          </p:cNvPr>
          <p:cNvSpPr/>
          <p:nvPr/>
        </p:nvSpPr>
        <p:spPr>
          <a:xfrm>
            <a:off x="300630" y="6595665"/>
            <a:ext cx="6359921" cy="306000"/>
          </a:xfrm>
          <a:prstGeom prst="round2SameRect">
            <a:avLst>
              <a:gd name="adj1" fmla="val 29167"/>
              <a:gd name="adj2" fmla="val 0"/>
            </a:avLst>
          </a:prstGeom>
          <a:solidFill>
            <a:srgbClr val="281557"/>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r>
              <a:rPr lang="en-AU" sz="1400" b="1" i="1">
                <a:solidFill>
                  <a:schemeClr val="bg1"/>
                </a:solidFill>
                <a:latin typeface="Century Gothic" panose="020B0502020202020204" pitchFamily="34" charset="0"/>
              </a:rPr>
              <a:t>How can I set up my child’s digital resources?</a:t>
            </a:r>
          </a:p>
        </p:txBody>
      </p:sp>
      <p:sp>
        <p:nvSpPr>
          <p:cNvPr id="9" name="Rectangle: Top Corners Rounded 8">
            <a:extLst>
              <a:ext uri="{FF2B5EF4-FFF2-40B4-BE49-F238E27FC236}">
                <a16:creationId xmlns:a16="http://schemas.microsoft.com/office/drawing/2014/main" id="{CDC77F3B-4ECA-62E8-E488-1B5D23F6A28B}"/>
              </a:ext>
            </a:extLst>
          </p:cNvPr>
          <p:cNvSpPr/>
          <p:nvPr/>
        </p:nvSpPr>
        <p:spPr>
          <a:xfrm>
            <a:off x="300630" y="6896752"/>
            <a:ext cx="6359921" cy="1263533"/>
          </a:xfrm>
          <a:prstGeom prst="round2SameRect">
            <a:avLst>
              <a:gd name="adj1" fmla="val 0"/>
              <a:gd name="adj2" fmla="val 10182"/>
            </a:avLst>
          </a:prstGeom>
          <a:solidFill>
            <a:srgbClr val="CDDDEE"/>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endParaRPr lang="en-AU" sz="1100">
              <a:solidFill>
                <a:schemeClr val="tx1"/>
              </a:solidFill>
              <a:latin typeface="Century Gothic" panose="020B0502020202020204" pitchFamily="34" charset="0"/>
            </a:endParaRPr>
          </a:p>
        </p:txBody>
      </p:sp>
      <p:sp>
        <p:nvSpPr>
          <p:cNvPr id="16" name="TextBox 15">
            <a:extLst>
              <a:ext uri="{FF2B5EF4-FFF2-40B4-BE49-F238E27FC236}">
                <a16:creationId xmlns:a16="http://schemas.microsoft.com/office/drawing/2014/main" id="{72A8512D-FCA1-A493-4072-A9CE5C3C0F80}"/>
              </a:ext>
            </a:extLst>
          </p:cNvPr>
          <p:cNvSpPr txBox="1"/>
          <p:nvPr/>
        </p:nvSpPr>
        <p:spPr>
          <a:xfrm>
            <a:off x="311198" y="6914445"/>
            <a:ext cx="4920645" cy="110799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11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If you have selected digital resources in your Campion order, we will send a follow up email outlining the steps to activate and access that digital resource</a:t>
            </a:r>
            <a:r>
              <a:rPr lang="en-AU" sz="1100">
                <a:solidFill>
                  <a:prstClr val="black"/>
                </a:solidFill>
                <a:latin typeface="Century Gothic" panose="020B0502020202020204" pitchFamily="34" charset="0"/>
              </a:rPr>
              <a:t>; t</a:t>
            </a:r>
            <a:r>
              <a:rPr kumimoji="0" lang="en-AU" sz="11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he process will vary based on whether your child’s school uses MyConnect2 or not. For more information, please go to: </a:t>
            </a:r>
            <a:r>
              <a:rPr kumimoji="0" lang="en-AU" sz="11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hlinkClick r:id="rId9"/>
              </a:rPr>
              <a:t>Ordering &amp; Accessing Digital Products</a:t>
            </a:r>
            <a:r>
              <a:rPr kumimoji="0" lang="en-AU" sz="11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on the Campion website or scan the adjacent QR code.</a:t>
            </a:r>
          </a:p>
        </p:txBody>
      </p:sp>
      <p:pic>
        <p:nvPicPr>
          <p:cNvPr id="6146" name="Picture 2" descr="QR Code Image">
            <a:extLst>
              <a:ext uri="{FF2B5EF4-FFF2-40B4-BE49-F238E27FC236}">
                <a16:creationId xmlns:a16="http://schemas.microsoft.com/office/drawing/2014/main" id="{010C4781-9ABD-6AE5-884D-7F7BEA1E826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58340" y="7020316"/>
            <a:ext cx="908626" cy="908626"/>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Top Corners Rounded 23">
            <a:extLst>
              <a:ext uri="{FF2B5EF4-FFF2-40B4-BE49-F238E27FC236}">
                <a16:creationId xmlns:a16="http://schemas.microsoft.com/office/drawing/2014/main" id="{888D6978-2564-0FE5-E1AB-A5AB471897D3}"/>
              </a:ext>
            </a:extLst>
          </p:cNvPr>
          <p:cNvSpPr/>
          <p:nvPr/>
        </p:nvSpPr>
        <p:spPr>
          <a:xfrm>
            <a:off x="300630" y="5087529"/>
            <a:ext cx="6359921" cy="306000"/>
          </a:xfrm>
          <a:prstGeom prst="round2SameRect">
            <a:avLst>
              <a:gd name="adj1" fmla="val 29167"/>
              <a:gd name="adj2" fmla="val 0"/>
            </a:avLst>
          </a:prstGeom>
          <a:solidFill>
            <a:srgbClr val="281557"/>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r>
              <a:rPr lang="en-AU" sz="1400" b="1" i="1">
                <a:solidFill>
                  <a:schemeClr val="bg1"/>
                </a:solidFill>
                <a:latin typeface="Century Gothic" panose="020B0502020202020204" pitchFamily="34" charset="0"/>
              </a:rPr>
              <a:t>Can I go in store to order and pick up my child’s resources?</a:t>
            </a:r>
          </a:p>
        </p:txBody>
      </p:sp>
      <p:sp>
        <p:nvSpPr>
          <p:cNvPr id="25" name="Rectangle: Top Corners Rounded 24">
            <a:extLst>
              <a:ext uri="{FF2B5EF4-FFF2-40B4-BE49-F238E27FC236}">
                <a16:creationId xmlns:a16="http://schemas.microsoft.com/office/drawing/2014/main" id="{E042009C-F569-7000-4A5A-ED5D77A75048}"/>
              </a:ext>
            </a:extLst>
          </p:cNvPr>
          <p:cNvSpPr/>
          <p:nvPr/>
        </p:nvSpPr>
        <p:spPr>
          <a:xfrm>
            <a:off x="300630" y="5376303"/>
            <a:ext cx="6359921" cy="929651"/>
          </a:xfrm>
          <a:prstGeom prst="round2SameRect">
            <a:avLst>
              <a:gd name="adj1" fmla="val 0"/>
              <a:gd name="adj2" fmla="val 10804"/>
            </a:avLst>
          </a:prstGeom>
          <a:solidFill>
            <a:srgbClr val="CDDDEE"/>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r>
              <a:rPr lang="en-AU" sz="1100">
                <a:solidFill>
                  <a:schemeClr val="tx1"/>
                </a:solidFill>
                <a:latin typeface="Century Gothic"/>
              </a:rPr>
              <a:t>Absolutely – if you prefer, you can visit a local Campion store to pick up resources for your children. We also have Click &amp; Collect options available for some stores at certain times of the season; if available you will see this option via the </a:t>
            </a:r>
            <a:r>
              <a:rPr lang="en-AU" sz="1100" i="1">
                <a:solidFill>
                  <a:schemeClr val="tx1"/>
                </a:solidFill>
                <a:latin typeface="Century Gothic"/>
              </a:rPr>
              <a:t>Checkout</a:t>
            </a:r>
            <a:r>
              <a:rPr lang="en-AU" sz="1100">
                <a:solidFill>
                  <a:schemeClr val="tx1"/>
                </a:solidFill>
                <a:latin typeface="Century Gothic"/>
              </a:rPr>
              <a:t> page on the online ordering site.</a:t>
            </a:r>
            <a:endParaRPr lang="en-AU" sz="1100" i="1">
              <a:solidFill>
                <a:schemeClr val="tx1"/>
              </a:solidFill>
              <a:latin typeface="Century Gothic"/>
            </a:endParaRPr>
          </a:p>
        </p:txBody>
      </p:sp>
    </p:spTree>
    <p:extLst>
      <p:ext uri="{BB962C8B-B14F-4D97-AF65-F5344CB8AC3E}">
        <p14:creationId xmlns:p14="http://schemas.microsoft.com/office/powerpoint/2010/main" val="2204466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683B590ECD76947B13A511555D2F6D4" ma:contentTypeVersion="18" ma:contentTypeDescription="Create a new document." ma:contentTypeScope="" ma:versionID="21085050ae9a16d451c465eabb69ee25">
  <xsd:schema xmlns:xsd="http://www.w3.org/2001/XMLSchema" xmlns:xs="http://www.w3.org/2001/XMLSchema" xmlns:p="http://schemas.microsoft.com/office/2006/metadata/properties" xmlns:ns2="df560f70-16d9-43d7-b6f8-fa66451983c9" xmlns:ns3="6f69bbe4-9556-4b13-b838-a7edaf16fe0e" targetNamespace="http://schemas.microsoft.com/office/2006/metadata/properties" ma:root="true" ma:fieldsID="798ed0f45cae9941473ad6e88b25cbf4" ns2:_="" ns3:_="">
    <xsd:import namespace="df560f70-16d9-43d7-b6f8-fa66451983c9"/>
    <xsd:import namespace="6f69bbe4-9556-4b13-b838-a7edaf16fe0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560f70-16d9-43d7-b6f8-fa66451983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a9d5354-d561-4597-9f08-bc47f7f1c9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69bbe4-9556-4b13-b838-a7edaf16fe0e"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2cab329c-1bc7-4785-b622-5a22e9b6ff5b}" ma:internalName="TaxCatchAll" ma:showField="CatchAllData" ma:web="6f69bbe4-9556-4b13-b838-a7edaf16fe0e">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f560f70-16d9-43d7-b6f8-fa66451983c9">
      <Terms xmlns="http://schemas.microsoft.com/office/infopath/2007/PartnerControls"/>
    </lcf76f155ced4ddcb4097134ff3c332f>
    <TaxCatchAll xmlns="6f69bbe4-9556-4b13-b838-a7edaf16fe0e" xsi:nil="true"/>
  </documentManagement>
</p:properties>
</file>

<file path=customXml/itemProps1.xml><?xml version="1.0" encoding="utf-8"?>
<ds:datastoreItem xmlns:ds="http://schemas.openxmlformats.org/officeDocument/2006/customXml" ds:itemID="{453556ED-8EC7-418E-A380-FEEEE03675C0}">
  <ds:schemaRefs>
    <ds:schemaRef ds:uri="http://schemas.microsoft.com/sharepoint/v3/contenttype/forms"/>
  </ds:schemaRefs>
</ds:datastoreItem>
</file>

<file path=customXml/itemProps2.xml><?xml version="1.0" encoding="utf-8"?>
<ds:datastoreItem xmlns:ds="http://schemas.openxmlformats.org/officeDocument/2006/customXml" ds:itemID="{698B2F82-9741-45E6-896F-09125E763033}">
  <ds:schemaRefs>
    <ds:schemaRef ds:uri="6f69bbe4-9556-4b13-b838-a7edaf16fe0e"/>
    <ds:schemaRef ds:uri="df560f70-16d9-43d7-b6f8-fa66451983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A6381B-B1C6-49F9-ABE6-E3DC7A19E09F}">
  <ds:schemaRefs>
    <ds:schemaRef ds:uri="http://schemas.microsoft.com/office/2006/documentManagement/types"/>
    <ds:schemaRef ds:uri="http://purl.org/dc/terms/"/>
    <ds:schemaRef ds:uri="http://schemas.microsoft.com/office/infopath/2007/PartnerControls"/>
    <ds:schemaRef ds:uri="http://www.w3.org/XML/1998/namespace"/>
    <ds:schemaRef ds:uri="http://purl.org/dc/dcmitype/"/>
    <ds:schemaRef ds:uri="6f69bbe4-9556-4b13-b838-a7edaf16fe0e"/>
    <ds:schemaRef ds:uri="http://schemas.microsoft.com/office/2006/metadata/properties"/>
    <ds:schemaRef ds:uri="df560f70-16d9-43d7-b6f8-fa66451983c9"/>
    <ds:schemaRef ds:uri="http://purl.org/dc/elements/1.1/"/>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4</TotalTime>
  <Words>666</Words>
  <Application>Microsoft Office PowerPoint</Application>
  <PresentationFormat>A4 Paper (210x297 mm)</PresentationFormat>
  <Paragraphs>64</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Century Gothic</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Mendy Gelman</dc:creator>
  <cp:lastModifiedBy>Lauren Denby</cp:lastModifiedBy>
  <cp:revision>4</cp:revision>
  <dcterms:created xsi:type="dcterms:W3CDTF">2026-06-24T00:47:51Z</dcterms:created>
  <dcterms:modified xsi:type="dcterms:W3CDTF">2026-10-08T23:46:30Z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0x010100E683B590ECD76947B13A511555D2F6D4</vt:lpwstr>
  </property>
  <property fmtid="{D5CDD505-2E9C-101B-9397-08002B2CF9AE}" pid="3" name="MediaServiceImageTags">
    <vt:lpwstr/>
  </property>
</Properties>
</file>